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99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7" r:id="rId7"/>
    <p:sldId id="258" r:id="rId8"/>
    <p:sldId id="259" r:id="rId9"/>
  </p:sldIdLst>
  <p:sldSz cx="75596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DCC"/>
    <a:srgbClr val="D0491A"/>
    <a:srgbClr val="F1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756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N Isabelle" userId="f940cf81-929c-4a29-a1de-0dbe261726c1" providerId="ADAL" clId="{6EDD8AC6-D0C4-4843-8D65-272EFD63014B}"/>
    <pc:docChg chg="undo custSel modSld">
      <pc:chgData name="CORNEN Isabelle" userId="f940cf81-929c-4a29-a1de-0dbe261726c1" providerId="ADAL" clId="{6EDD8AC6-D0C4-4843-8D65-272EFD63014B}" dt="2024-07-09T12:52:16.081" v="89" actId="1076"/>
      <pc:docMkLst>
        <pc:docMk/>
      </pc:docMkLst>
      <pc:sldChg chg="addSp modSp mod">
        <pc:chgData name="CORNEN Isabelle" userId="f940cf81-929c-4a29-a1de-0dbe261726c1" providerId="ADAL" clId="{6EDD8AC6-D0C4-4843-8D65-272EFD63014B}" dt="2024-07-09T12:52:16.081" v="89" actId="1076"/>
        <pc:sldMkLst>
          <pc:docMk/>
          <pc:sldMk cId="364866693" sldId="256"/>
        </pc:sldMkLst>
        <pc:spChg chg="mod">
          <ac:chgData name="CORNEN Isabelle" userId="f940cf81-929c-4a29-a1de-0dbe261726c1" providerId="ADAL" clId="{6EDD8AC6-D0C4-4843-8D65-272EFD63014B}" dt="2024-07-09T12:44:29.857" v="7" actId="20577"/>
          <ac:spMkLst>
            <pc:docMk/>
            <pc:sldMk cId="364866693" sldId="256"/>
            <ac:spMk id="14" creationId="{55B3EBCD-8488-42B8-94D0-53ED934F0E95}"/>
          </ac:spMkLst>
        </pc:spChg>
        <pc:spChg chg="mod">
          <ac:chgData name="CORNEN Isabelle" userId="f940cf81-929c-4a29-a1de-0dbe261726c1" providerId="ADAL" clId="{6EDD8AC6-D0C4-4843-8D65-272EFD63014B}" dt="2024-07-09T12:51:31.164" v="34" actId="20577"/>
          <ac:spMkLst>
            <pc:docMk/>
            <pc:sldMk cId="364866693" sldId="256"/>
            <ac:spMk id="24" creationId="{331D4DC0-13BE-0AF7-0D12-198A713C1F66}"/>
          </ac:spMkLst>
        </pc:spChg>
        <pc:spChg chg="mod">
          <ac:chgData name="CORNEN Isabelle" userId="f940cf81-929c-4a29-a1de-0dbe261726c1" providerId="ADAL" clId="{6EDD8AC6-D0C4-4843-8D65-272EFD63014B}" dt="2024-07-09T12:52:08.862" v="88" actId="1076"/>
          <ac:spMkLst>
            <pc:docMk/>
            <pc:sldMk cId="364866693" sldId="256"/>
            <ac:spMk id="25" creationId="{ECDF271B-A915-CC97-D3C4-4F01D2C1F905}"/>
          </ac:spMkLst>
        </pc:spChg>
        <pc:spChg chg="mod">
          <ac:chgData name="CORNEN Isabelle" userId="f940cf81-929c-4a29-a1de-0dbe261726c1" providerId="ADAL" clId="{6EDD8AC6-D0C4-4843-8D65-272EFD63014B}" dt="2024-07-09T12:52:16.081" v="89" actId="1076"/>
          <ac:spMkLst>
            <pc:docMk/>
            <pc:sldMk cId="364866693" sldId="256"/>
            <ac:spMk id="26" creationId="{6ADA28B4-5A10-7AD4-030C-76F93118E2D3}"/>
          </ac:spMkLst>
        </pc:spChg>
        <pc:spChg chg="mod">
          <ac:chgData name="CORNEN Isabelle" userId="f940cf81-929c-4a29-a1de-0dbe261726c1" providerId="ADAL" clId="{6EDD8AC6-D0C4-4843-8D65-272EFD63014B}" dt="2024-07-09T12:51:55.844" v="87" actId="20577"/>
          <ac:spMkLst>
            <pc:docMk/>
            <pc:sldMk cId="364866693" sldId="256"/>
            <ac:spMk id="27" creationId="{FDE6802A-2B1A-D1CA-9DD0-3606759C65C0}"/>
          </ac:spMkLst>
        </pc:spChg>
        <pc:spChg chg="add mod">
          <ac:chgData name="CORNEN Isabelle" userId="f940cf81-929c-4a29-a1de-0dbe261726c1" providerId="ADAL" clId="{6EDD8AC6-D0C4-4843-8D65-272EFD63014B}" dt="2024-07-09T12:51:39.260" v="55" actId="20577"/>
          <ac:spMkLst>
            <pc:docMk/>
            <pc:sldMk cId="364866693" sldId="256"/>
            <ac:spMk id="29" creationId="{6A639F95-7067-D296-6B3D-2FA8D073022E}"/>
          </ac:spMkLst>
        </pc:spChg>
        <pc:spChg chg="mod">
          <ac:chgData name="CORNEN Isabelle" userId="f940cf81-929c-4a29-a1de-0dbe261726c1" providerId="ADAL" clId="{6EDD8AC6-D0C4-4843-8D65-272EFD63014B}" dt="2024-07-09T12:50:16.990" v="13" actId="20577"/>
          <ac:spMkLst>
            <pc:docMk/>
            <pc:sldMk cId="364866693" sldId="256"/>
            <ac:spMk id="65" creationId="{DA45E556-29F1-408B-9486-6CB25ACD9C96}"/>
          </ac:spMkLst>
        </pc:spChg>
        <pc:spChg chg="mod">
          <ac:chgData name="CORNEN Isabelle" userId="f940cf81-929c-4a29-a1de-0dbe261726c1" providerId="ADAL" clId="{6EDD8AC6-D0C4-4843-8D65-272EFD63014B}" dt="2024-07-09T12:46:54.109" v="10" actId="20577"/>
          <ac:spMkLst>
            <pc:docMk/>
            <pc:sldMk cId="364866693" sldId="256"/>
            <ac:spMk id="132" creationId="{FCB3BF14-8626-4DD5-855A-E1A140946B4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A43F760-B4A5-4ECD-8468-C4A646D566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19CAAE-CCF7-4D6A-8D61-BDED45C3BC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5102C-E571-4E1A-B93D-A498B0E0419F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E12B8D-0AD9-4E99-8E77-614E6F2026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29EC2F-3FEA-4F7E-9EC7-7D69E2E9C1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C7464-F7BE-4085-A6AA-2A967DBF1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32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B939-5BC0-43B8-B22D-F9B357EC1634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1D2D-B612-43A8-A693-090B4331B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82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1D2D-B612-43A8-A693-090B4331B95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62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1F173-250A-41D2-A975-2A0261531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66888"/>
            <a:ext cx="5670550" cy="3760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F96E52-D08E-4500-AEA7-D07E3F2CE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72138"/>
            <a:ext cx="5670550" cy="2608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A41C1D-DB6A-4479-BD39-187D070A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96F9-14E7-4E71-AA28-ACC15141F2EB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22DECB-9685-4CF8-B3D0-7964D4BE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503CC-6678-4B93-B944-ED87CE05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70BD-29B0-4B59-A2FE-3C426DFC81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02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72CD7-4956-4B5A-A0B9-DFFD21D7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20725"/>
            <a:ext cx="2438400" cy="25193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E064C7-09CA-4ED6-9F39-642D1D207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55750"/>
            <a:ext cx="3827463" cy="7673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DE5B52-455F-4D48-A619-B35EA8F02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40088"/>
            <a:ext cx="2438400" cy="6002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E74EB5-B21D-4989-AFAA-38A8F421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6BE5EF-8DCE-48C4-A4A4-D471C98E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1A666B-1C9C-48DF-A478-543FC68E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39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06C99-864A-4BB9-8204-98954F15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DDAB80-1431-446A-9BDE-DDB61D79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34A9C7-82D2-46A0-99D7-3201D209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B73047-0453-445D-A633-4011341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1F7673-2440-4470-B2BE-19787921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1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1E15234-1F8A-439A-85F8-68FCBE099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0200" y="574675"/>
            <a:ext cx="1630363" cy="91519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BEE2A7-FD96-4B22-BF1F-940C774EE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74675"/>
            <a:ext cx="4738687" cy="91519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5842E9-B0E5-461D-8E00-F4B7C47E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702557-F0A7-44ED-9CF2-FF106A33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1D0FC1-BF3E-4C33-BBBE-3B9A3F7A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9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99AF1-3CD4-4F36-85A2-9064E3B18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66888"/>
            <a:ext cx="5670550" cy="3760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E98065-2655-424D-B3D2-745ACFECD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72138"/>
            <a:ext cx="5670550" cy="2608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81C499-A64A-4E7C-8D34-CB68AA30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860846-E89F-43BF-834B-57CCF7B1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19EA36-F206-4B24-8AE6-C14F786C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9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43BAE-771A-400B-BE56-E8B268EB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3CE86F-7D83-4770-807D-BEBB3149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49CDB-81DE-4E4D-BFE9-7C3FBCDF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7FA8A9-FA39-42A4-ACCE-4DB9E018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98D03C-C737-47F9-B4E1-10403353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C9FD5-FC7A-4E11-8D79-4A178433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92400"/>
            <a:ext cx="6519862" cy="44926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71704A-7D34-4E60-B393-8F23CC5E4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227888"/>
            <a:ext cx="6519862" cy="23622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AEC3AC-5D6E-4AD5-B91A-A320A056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B69317-C3E3-40BA-9605-6C030AAB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305BE-7A93-4071-93A1-273AF2D1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1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CB09EA-C7F5-4FAA-8B22-4930EEC6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37FBAF-F720-4881-9755-7C37E0702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874963"/>
            <a:ext cx="3184525" cy="6851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ADFCC5-A03C-4F6C-BCB1-54A07266A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874963"/>
            <a:ext cx="3184525" cy="68516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4921F9-C85F-4292-A033-8633BBAE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419E1C-FE73-4F50-AD4A-1D703AAA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0FADA8-259D-41ED-8F0B-2551D152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19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45AAE-9D32-47F0-B895-4DAF989A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74675"/>
            <a:ext cx="6519863" cy="2087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80603B-13E0-4339-B2A1-BC20D8F20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47950"/>
            <a:ext cx="3198813" cy="1296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BE52B1-4D77-46FB-A190-1750EB800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44938"/>
            <a:ext cx="3198813" cy="580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BF46BF-CD3F-4ACB-A101-B956CC1DF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647950"/>
            <a:ext cx="3213100" cy="1296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7BF2E1-2BD3-4F96-BBAD-CB2AC3B5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944938"/>
            <a:ext cx="3213100" cy="580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123441-B185-4C0D-9F5E-807FF612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BCD4B5-0489-49F8-878B-51E8799A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063AD3-111F-4B43-8894-BB43B8DE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6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A8A4F-6AA6-4D6A-AD7A-029D6A6B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7CEB72-14C3-4D7E-AA98-0642811F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636EDC-1F9B-43A0-B67B-B72E6A3C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E572E1-4E5F-485E-8E77-7083D13A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86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23681C-3B7B-4413-865E-391D72F9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D06AE-DAD9-4432-AF33-93C5B6DC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A07CDA-A2EF-47B8-92C1-4748407D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29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704D8-7AEB-46E0-943D-F232BC939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20725"/>
            <a:ext cx="2438400" cy="25193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27F66B-8F34-4351-9C54-F2EAC9E72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55750"/>
            <a:ext cx="3827463" cy="7673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6B701B-0D12-4742-B47D-6C111AC13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40088"/>
            <a:ext cx="2438400" cy="6002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FABB72-2E1C-4E1B-AD5A-B734F896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13B7B6-6A20-48C4-8ED1-7F4AF8C7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859B5C-60C4-4CFC-8500-24AD1CF1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8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2B4F43-603D-4AE1-B8DF-0BE25ABD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74675"/>
            <a:ext cx="6521450" cy="2087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B05E6C-1A16-45CE-AC09-BAB3AC831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2874963"/>
            <a:ext cx="6521450" cy="685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3A459-B27F-462A-8A0A-CEFE7857F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3" y="10009188"/>
            <a:ext cx="17018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96F9-14E7-4E71-AA28-ACC15141F2EB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A939B5-A275-4388-BAE1-F7EEAB4E9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488" y="10009188"/>
            <a:ext cx="25527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72EBCB-DFA0-4DA6-A71A-BFB883D27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8763" y="10009188"/>
            <a:ext cx="17018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70BD-29B0-4B59-A2FE-3C426DFC81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4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4EED4-9571-493E-B1BF-6C19285C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74675"/>
            <a:ext cx="6521450" cy="2087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2D9B8-56C7-4C35-9213-ED71041EE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2874963"/>
            <a:ext cx="6521450" cy="685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020B1E-4A67-463F-B317-88583B51A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3" y="10009188"/>
            <a:ext cx="17018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AD24-D15C-4067-AD95-799BC4118425}" type="datetimeFigureOut">
              <a:rPr lang="fr-FR" smtClean="0"/>
              <a:t>09/07/2024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ACAD7-D89C-4156-88E6-681858F10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488" y="10009188"/>
            <a:ext cx="25527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B0CFC0-17C8-4763-A604-96C458DCD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8763" y="10009188"/>
            <a:ext cx="1701800" cy="576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DF3D-EB24-4ED9-A229-89F85F4B70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0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8E56838-CE34-4CD5-859E-C2B7BE1EF688}"/>
              </a:ext>
            </a:extLst>
          </p:cNvPr>
          <p:cNvSpPr txBox="1">
            <a:spLocks/>
          </p:cNvSpPr>
          <p:nvPr/>
        </p:nvSpPr>
        <p:spPr>
          <a:xfrm>
            <a:off x="325903" y="2323564"/>
            <a:ext cx="7254827" cy="453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grotesque Medium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Entreprises de - de 11 salariés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A3E19C9-FE14-417C-AB76-06B83A5EB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27" y="10335709"/>
            <a:ext cx="4026524" cy="22033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BE37259-6F3E-4CBC-BAD1-157923239A73}"/>
              </a:ext>
            </a:extLst>
          </p:cNvPr>
          <p:cNvGrpSpPr/>
          <p:nvPr/>
        </p:nvGrpSpPr>
        <p:grpSpPr>
          <a:xfrm>
            <a:off x="-128785" y="283450"/>
            <a:ext cx="7536036" cy="1929773"/>
            <a:chOff x="-128785" y="283450"/>
            <a:chExt cx="7536036" cy="192977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2E2F847-B938-4D7F-AC62-4A37DFDFB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83450"/>
              <a:ext cx="2771725" cy="166303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0EC41646-BE97-4643-8F04-12E5EAD24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06" t="-3609" r="394" b="58325"/>
            <a:stretch/>
          </p:blipFill>
          <p:spPr>
            <a:xfrm>
              <a:off x="-128785" y="1406589"/>
              <a:ext cx="7536036" cy="806634"/>
            </a:xfrm>
            <a:prstGeom prst="rect">
              <a:avLst/>
            </a:prstGeom>
          </p:spPr>
        </p:pic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1EE98DC6-76B3-4217-B426-BDFCCA635D1D}"/>
                </a:ext>
              </a:extLst>
            </p:cNvPr>
            <p:cNvGrpSpPr/>
            <p:nvPr/>
          </p:nvGrpSpPr>
          <p:grpSpPr>
            <a:xfrm>
              <a:off x="307169" y="538917"/>
              <a:ext cx="6902593" cy="1067118"/>
              <a:chOff x="307169" y="538917"/>
              <a:chExt cx="6902593" cy="1067118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7137B7F-C04E-4F2B-8B3A-66403D671D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762" y="1365379"/>
                <a:ext cx="1260000" cy="240656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A0953F87-3ECD-45FC-8412-AC0EBB5E7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7169" y="538917"/>
                <a:ext cx="1376305" cy="908077"/>
              </a:xfrm>
              <a:prstGeom prst="rect">
                <a:avLst/>
              </a:prstGeom>
            </p:spPr>
          </p:pic>
        </p:grpSp>
      </p:grpSp>
      <p:sp>
        <p:nvSpPr>
          <p:cNvPr id="10" name="Espace réservé du texte 41">
            <a:extLst>
              <a:ext uri="{FF2B5EF4-FFF2-40B4-BE49-F238E27FC236}">
                <a16:creationId xmlns:a16="http://schemas.microsoft.com/office/drawing/2014/main" id="{0023F7BE-AA01-4971-950F-2C2CD1C9EC30}"/>
              </a:ext>
            </a:extLst>
          </p:cNvPr>
          <p:cNvSpPr txBox="1">
            <a:spLocks/>
          </p:cNvSpPr>
          <p:nvPr/>
        </p:nvSpPr>
        <p:spPr>
          <a:xfrm>
            <a:off x="325903" y="258786"/>
            <a:ext cx="2412000" cy="195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NOUVELLE-AQUITAINE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4FC29E23-C82F-4058-8936-B863A56D615C}"/>
              </a:ext>
            </a:extLst>
          </p:cNvPr>
          <p:cNvSpPr txBox="1">
            <a:spLocks/>
          </p:cNvSpPr>
          <p:nvPr/>
        </p:nvSpPr>
        <p:spPr>
          <a:xfrm>
            <a:off x="262906" y="9519577"/>
            <a:ext cx="6954837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REGION NOUVELLE AQUITAINE : 42 rue Peyronnet 33080 BORDEAUX . </a:t>
            </a:r>
            <a:br>
              <a:rPr lang="fr-FR"/>
            </a:br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EBDB322-140D-44DE-B418-B8B0AA4F0D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57" y="2973014"/>
            <a:ext cx="505253" cy="67153"/>
          </a:xfrm>
          <a:prstGeom prst="rect">
            <a:avLst/>
          </a:prstGeom>
        </p:spPr>
      </p:pic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55B3EBCD-8488-42B8-94D0-53ED934F0E95}"/>
              </a:ext>
            </a:extLst>
          </p:cNvPr>
          <p:cNvSpPr txBox="1">
            <a:spLocks/>
          </p:cNvSpPr>
          <p:nvPr/>
        </p:nvSpPr>
        <p:spPr>
          <a:xfrm>
            <a:off x="263811" y="3083146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lang="fr-FR" sz="1600" kern="1200" dirty="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16 / 17 /64/86</a:t>
            </a:r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86EA82F1-2F6A-445A-ACE4-C811B84A684A}"/>
              </a:ext>
            </a:extLst>
          </p:cNvPr>
          <p:cNvGrpSpPr/>
          <p:nvPr/>
        </p:nvGrpSpPr>
        <p:grpSpPr>
          <a:xfrm>
            <a:off x="270988" y="3348588"/>
            <a:ext cx="3705300" cy="638353"/>
            <a:chOff x="270988" y="3348588"/>
            <a:chExt cx="3705300" cy="638353"/>
          </a:xfrm>
        </p:grpSpPr>
        <p:sp>
          <p:nvSpPr>
            <p:cNvPr id="15" name="Espace réservé du texte 2">
              <a:extLst>
                <a:ext uri="{FF2B5EF4-FFF2-40B4-BE49-F238E27FC236}">
                  <a16:creationId xmlns:a16="http://schemas.microsoft.com/office/drawing/2014/main" id="{777E6A68-2D1A-4169-935E-72FD7CED7E40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58805"/>
              <a:ext cx="1435928" cy="20663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Chargée de Formation</a:t>
              </a:r>
            </a:p>
          </p:txBody>
        </p:sp>
        <p:sp>
          <p:nvSpPr>
            <p:cNvPr id="16" name="Espace réservé du texte 4">
              <a:extLst>
                <a:ext uri="{FF2B5EF4-FFF2-40B4-BE49-F238E27FC236}">
                  <a16:creationId xmlns:a16="http://schemas.microsoft.com/office/drawing/2014/main" id="{14A1DB63-2FAD-4C9D-A33E-0D12D9637E17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17" name="Espace réservé du texte 4">
              <a:extLst>
                <a:ext uri="{FF2B5EF4-FFF2-40B4-BE49-F238E27FC236}">
                  <a16:creationId xmlns:a16="http://schemas.microsoft.com/office/drawing/2014/main" id="{11067E14-CFD7-403C-8E87-7C1A0A068F2E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8" name="Espace réservé du texte 2">
              <a:extLst>
                <a:ext uri="{FF2B5EF4-FFF2-40B4-BE49-F238E27FC236}">
                  <a16:creationId xmlns:a16="http://schemas.microsoft.com/office/drawing/2014/main" id="{7719E5F2-2BE2-4EFE-AC2A-DE2099023A7D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07 61 36 12 77</a:t>
              </a:r>
            </a:p>
          </p:txBody>
        </p:sp>
        <p:sp>
          <p:nvSpPr>
            <p:cNvPr id="19" name="Espace réservé du texte 2">
              <a:extLst>
                <a:ext uri="{FF2B5EF4-FFF2-40B4-BE49-F238E27FC236}">
                  <a16:creationId xmlns:a16="http://schemas.microsoft.com/office/drawing/2014/main" id="{6A0F3134-0FD8-446D-B9BA-2FB33A3531AB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erika.deschamps@constructys.fr</a:t>
              </a:r>
            </a:p>
          </p:txBody>
        </p:sp>
        <p:sp>
          <p:nvSpPr>
            <p:cNvPr id="20" name="Espace réservé du texte 2">
              <a:extLst>
                <a:ext uri="{FF2B5EF4-FFF2-40B4-BE49-F238E27FC236}">
                  <a16:creationId xmlns:a16="http://schemas.microsoft.com/office/drawing/2014/main" id="{9BFF91FA-BB0B-4EB8-878E-C8AD6E2024B8}"/>
                </a:ext>
              </a:extLst>
            </p:cNvPr>
            <p:cNvSpPr txBox="1">
              <a:spLocks/>
            </p:cNvSpPr>
            <p:nvPr/>
          </p:nvSpPr>
          <p:spPr>
            <a:xfrm>
              <a:off x="1683474" y="3348588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Erika DESCHAMPS</a:t>
              </a: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6962DA3F-E2DB-445D-8955-8FB5DDF092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4318716"/>
            <a:ext cx="505253" cy="67153"/>
          </a:xfrm>
          <a:prstGeom prst="rect">
            <a:avLst/>
          </a:prstGeom>
        </p:spPr>
      </p:pic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DA45E556-29F1-408B-9486-6CB25ACD9C96}"/>
              </a:ext>
            </a:extLst>
          </p:cNvPr>
          <p:cNvSpPr txBox="1">
            <a:spLocks/>
          </p:cNvSpPr>
          <p:nvPr/>
        </p:nvSpPr>
        <p:spPr>
          <a:xfrm>
            <a:off x="325903" y="4431561"/>
            <a:ext cx="3346930" cy="36839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latin typeface="Geogrotesque Bold"/>
              </a:rPr>
              <a:t>Départements 33/47</a:t>
            </a:r>
            <a:endParaRPr lang="fr-FR" b="1" dirty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3BD5BBB0-ACD2-43BD-A2E9-05C61397AA78}"/>
              </a:ext>
            </a:extLst>
          </p:cNvPr>
          <p:cNvSpPr txBox="1">
            <a:spLocks/>
          </p:cNvSpPr>
          <p:nvPr/>
        </p:nvSpPr>
        <p:spPr>
          <a:xfrm>
            <a:off x="327995" y="1639239"/>
            <a:ext cx="6452424" cy="5404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VOS CONTACTS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5C02FB92-C911-4369-8D14-3F8021AF1873}"/>
              </a:ext>
            </a:extLst>
          </p:cNvPr>
          <p:cNvGrpSpPr/>
          <p:nvPr/>
        </p:nvGrpSpPr>
        <p:grpSpPr>
          <a:xfrm>
            <a:off x="325903" y="4756847"/>
            <a:ext cx="3701614" cy="663018"/>
            <a:chOff x="270988" y="3269279"/>
            <a:chExt cx="3701614" cy="663018"/>
          </a:xfrm>
        </p:grpSpPr>
        <p:sp>
          <p:nvSpPr>
            <p:cNvPr id="126" name="Espace réservé du texte 2">
              <a:extLst>
                <a:ext uri="{FF2B5EF4-FFF2-40B4-BE49-F238E27FC236}">
                  <a16:creationId xmlns:a16="http://schemas.microsoft.com/office/drawing/2014/main" id="{4CA93D6F-AC1B-4CBB-9166-354DAEEC820E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269279"/>
              <a:ext cx="1435928" cy="20663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Chargée de Formation</a:t>
              </a:r>
            </a:p>
          </p:txBody>
        </p:sp>
        <p:sp>
          <p:nvSpPr>
            <p:cNvPr id="127" name="Espace réservé du texte 4">
              <a:extLst>
                <a:ext uri="{FF2B5EF4-FFF2-40B4-BE49-F238E27FC236}">
                  <a16:creationId xmlns:a16="http://schemas.microsoft.com/office/drawing/2014/main" id="{0C526C69-2B31-4119-B6D0-9A6CE774ED92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37751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Port :</a:t>
              </a:r>
            </a:p>
          </p:txBody>
        </p:sp>
        <p:sp>
          <p:nvSpPr>
            <p:cNvPr id="128" name="Espace réservé du texte 4">
              <a:extLst>
                <a:ext uri="{FF2B5EF4-FFF2-40B4-BE49-F238E27FC236}">
                  <a16:creationId xmlns:a16="http://schemas.microsoft.com/office/drawing/2014/main" id="{02A45477-1DA0-48F1-B139-AAD3D7F183B4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735876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129" name="Espace réservé du texte 2">
              <a:extLst>
                <a:ext uri="{FF2B5EF4-FFF2-40B4-BE49-F238E27FC236}">
                  <a16:creationId xmlns:a16="http://schemas.microsoft.com/office/drawing/2014/main" id="{F7D445C3-055A-4A18-BC39-B06FD93E1EEF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40752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07 61 37 35 22</a:t>
              </a:r>
            </a:p>
          </p:txBody>
        </p:sp>
        <p:sp>
          <p:nvSpPr>
            <p:cNvPr id="130" name="Espace réservé du texte 2">
              <a:extLst>
                <a:ext uri="{FF2B5EF4-FFF2-40B4-BE49-F238E27FC236}">
                  <a16:creationId xmlns:a16="http://schemas.microsoft.com/office/drawing/2014/main" id="{F2C1AAE4-B422-4D7A-B38C-1D6321F7F88D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30684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florie.mouton@constructys.fr</a:t>
              </a:r>
            </a:p>
          </p:txBody>
        </p:sp>
        <p:sp>
          <p:nvSpPr>
            <p:cNvPr id="131" name="Espace réservé du texte 2">
              <a:extLst>
                <a:ext uri="{FF2B5EF4-FFF2-40B4-BE49-F238E27FC236}">
                  <a16:creationId xmlns:a16="http://schemas.microsoft.com/office/drawing/2014/main" id="{DDF73EFB-4F63-4DCC-A444-B2F22F74EAAC}"/>
                </a:ext>
              </a:extLst>
            </p:cNvPr>
            <p:cNvSpPr txBox="1">
              <a:spLocks/>
            </p:cNvSpPr>
            <p:nvPr/>
          </p:nvSpPr>
          <p:spPr>
            <a:xfrm>
              <a:off x="1679788" y="3278203"/>
              <a:ext cx="2292814" cy="18878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>
                  <a:latin typeface="Arial"/>
                  <a:cs typeface="Arial"/>
                </a:rPr>
                <a:t>Florie MOUTON</a:t>
              </a:r>
              <a:endParaRPr lang="fr-FR"/>
            </a:p>
          </p:txBody>
        </p:sp>
      </p:grpSp>
      <p:sp>
        <p:nvSpPr>
          <p:cNvPr id="132" name="Espace réservé du texte 2">
            <a:extLst>
              <a:ext uri="{FF2B5EF4-FFF2-40B4-BE49-F238E27FC236}">
                <a16:creationId xmlns:a16="http://schemas.microsoft.com/office/drawing/2014/main" id="{FCB3BF14-8626-4DD5-855A-E1A140946B49}"/>
              </a:ext>
            </a:extLst>
          </p:cNvPr>
          <p:cNvSpPr txBox="1">
            <a:spLocks/>
          </p:cNvSpPr>
          <p:nvPr/>
        </p:nvSpPr>
        <p:spPr>
          <a:xfrm>
            <a:off x="3630054" y="3146923"/>
            <a:ext cx="3516516" cy="3749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19/ 23/24/40/79/87 </a:t>
            </a:r>
          </a:p>
        </p:txBody>
      </p: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AC73467-DF48-4171-8820-34FAFB5007B6}"/>
              </a:ext>
            </a:extLst>
          </p:cNvPr>
          <p:cNvGrpSpPr/>
          <p:nvPr/>
        </p:nvGrpSpPr>
        <p:grpSpPr>
          <a:xfrm>
            <a:off x="3649057" y="3530767"/>
            <a:ext cx="3622629" cy="697235"/>
            <a:chOff x="269628" y="3289706"/>
            <a:chExt cx="3622629" cy="697235"/>
          </a:xfrm>
        </p:grpSpPr>
        <p:sp>
          <p:nvSpPr>
            <p:cNvPr id="134" name="Espace réservé du texte 2">
              <a:extLst>
                <a:ext uri="{FF2B5EF4-FFF2-40B4-BE49-F238E27FC236}">
                  <a16:creationId xmlns:a16="http://schemas.microsoft.com/office/drawing/2014/main" id="{A13E6872-70D7-42A9-98AF-94C196A25C73}"/>
                </a:ext>
              </a:extLst>
            </p:cNvPr>
            <p:cNvSpPr txBox="1">
              <a:spLocks/>
            </p:cNvSpPr>
            <p:nvPr/>
          </p:nvSpPr>
          <p:spPr>
            <a:xfrm>
              <a:off x="269628" y="3293746"/>
              <a:ext cx="1435928" cy="20663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Chargé de Formation</a:t>
              </a:r>
            </a:p>
          </p:txBody>
        </p:sp>
        <p:sp>
          <p:nvSpPr>
            <p:cNvPr id="135" name="Espace réservé du texte 4">
              <a:extLst>
                <a:ext uri="{FF2B5EF4-FFF2-40B4-BE49-F238E27FC236}">
                  <a16:creationId xmlns:a16="http://schemas.microsoft.com/office/drawing/2014/main" id="{3BF7B9FE-E607-427D-BB89-1715E8CE92B9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Port :</a:t>
              </a:r>
            </a:p>
          </p:txBody>
        </p:sp>
        <p:sp>
          <p:nvSpPr>
            <p:cNvPr id="136" name="Espace réservé du texte 4">
              <a:extLst>
                <a:ext uri="{FF2B5EF4-FFF2-40B4-BE49-F238E27FC236}">
                  <a16:creationId xmlns:a16="http://schemas.microsoft.com/office/drawing/2014/main" id="{5AE04F9A-46E5-4411-8356-57A3060FFC0C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37" name="Espace réservé du texte 2">
              <a:extLst>
                <a:ext uri="{FF2B5EF4-FFF2-40B4-BE49-F238E27FC236}">
                  <a16:creationId xmlns:a16="http://schemas.microsoft.com/office/drawing/2014/main" id="{A716434F-5A04-427F-832A-C47493B517A0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07 61 36 39 78</a:t>
              </a:r>
            </a:p>
          </p:txBody>
        </p:sp>
        <p:sp>
          <p:nvSpPr>
            <p:cNvPr id="138" name="Espace réservé du texte 2">
              <a:extLst>
                <a:ext uri="{FF2B5EF4-FFF2-40B4-BE49-F238E27FC236}">
                  <a16:creationId xmlns:a16="http://schemas.microsoft.com/office/drawing/2014/main" id="{5B352FB3-F085-4541-9D1B-3C6E6F17F050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romain.schaal@constructys.fr</a:t>
              </a:r>
            </a:p>
          </p:txBody>
        </p:sp>
        <p:sp>
          <p:nvSpPr>
            <p:cNvPr id="139" name="Espace réservé du texte 2">
              <a:extLst>
                <a:ext uri="{FF2B5EF4-FFF2-40B4-BE49-F238E27FC236}">
                  <a16:creationId xmlns:a16="http://schemas.microsoft.com/office/drawing/2014/main" id="{6E0EFB2D-A190-4D2B-87E6-A35E733FB892}"/>
                </a:ext>
              </a:extLst>
            </p:cNvPr>
            <p:cNvSpPr txBox="1">
              <a:spLocks/>
            </p:cNvSpPr>
            <p:nvPr/>
          </p:nvSpPr>
          <p:spPr>
            <a:xfrm>
              <a:off x="1599443" y="3289706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Romain SCHAAL</a:t>
              </a:r>
            </a:p>
          </p:txBody>
        </p:sp>
      </p:grpSp>
      <p:pic>
        <p:nvPicPr>
          <p:cNvPr id="22" name="Image 21">
            <a:extLst>
              <a:ext uri="{FF2B5EF4-FFF2-40B4-BE49-F238E27FC236}">
                <a16:creationId xmlns:a16="http://schemas.microsoft.com/office/drawing/2014/main" id="{48519C9D-A5C3-7ED8-EB68-F20BBCEA7C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44650" y="3040167"/>
            <a:ext cx="505253" cy="67153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6B00157-D972-6CBB-09C7-91E235D29E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0382" y="5733993"/>
            <a:ext cx="505253" cy="67153"/>
          </a:xfrm>
          <a:prstGeom prst="rect">
            <a:avLst/>
          </a:prstGeom>
        </p:spPr>
      </p:pic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331D4DC0-13BE-0AF7-0D12-198A713C1F66}"/>
              </a:ext>
            </a:extLst>
          </p:cNvPr>
          <p:cNvSpPr txBox="1">
            <a:spLocks/>
          </p:cNvSpPr>
          <p:nvPr/>
        </p:nvSpPr>
        <p:spPr>
          <a:xfrm>
            <a:off x="207277" y="5911021"/>
            <a:ext cx="3346930" cy="36839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latin typeface="Geogrotesque Bold"/>
              </a:rPr>
              <a:t>  </a:t>
            </a:r>
            <a:endParaRPr lang="fr-FR" b="1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ECDF271B-A915-CC97-D3C4-4F01D2C1F905}"/>
              </a:ext>
            </a:extLst>
          </p:cNvPr>
          <p:cNvSpPr txBox="1">
            <a:spLocks/>
          </p:cNvSpPr>
          <p:nvPr/>
        </p:nvSpPr>
        <p:spPr>
          <a:xfrm>
            <a:off x="207277" y="6024913"/>
            <a:ext cx="1435928" cy="206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F18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Chargée de Formation</a:t>
            </a:r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6ADA28B4-5A10-7AD4-030C-76F93118E2D3}"/>
              </a:ext>
            </a:extLst>
          </p:cNvPr>
          <p:cNvSpPr txBox="1">
            <a:spLocks/>
          </p:cNvSpPr>
          <p:nvPr/>
        </p:nvSpPr>
        <p:spPr>
          <a:xfrm>
            <a:off x="1721091" y="6047428"/>
            <a:ext cx="1435928" cy="206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F18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Nathalie ABEMONTI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6A639F95-7067-D296-6B3D-2FA8D073022E}"/>
              </a:ext>
            </a:extLst>
          </p:cNvPr>
          <p:cNvSpPr txBox="1">
            <a:spLocks/>
          </p:cNvSpPr>
          <p:nvPr/>
        </p:nvSpPr>
        <p:spPr>
          <a:xfrm>
            <a:off x="325902" y="6495421"/>
            <a:ext cx="1357572" cy="3795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4FBD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FDE6802A-2B1A-D1CA-9DD0-3606759C65C0}"/>
              </a:ext>
            </a:extLst>
          </p:cNvPr>
          <p:cNvSpPr txBox="1">
            <a:spLocks/>
          </p:cNvSpPr>
          <p:nvPr/>
        </p:nvSpPr>
        <p:spPr>
          <a:xfrm>
            <a:off x="325902" y="6770576"/>
            <a:ext cx="2933700" cy="20161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6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8E56838-CE34-4CD5-859E-C2B7BE1EF688}"/>
              </a:ext>
            </a:extLst>
          </p:cNvPr>
          <p:cNvSpPr txBox="1">
            <a:spLocks/>
          </p:cNvSpPr>
          <p:nvPr/>
        </p:nvSpPr>
        <p:spPr>
          <a:xfrm>
            <a:off x="325903" y="2323564"/>
            <a:ext cx="7254827" cy="453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grotesque Medium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Entreprises de + de 11 salariés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A3E19C9-FE14-417C-AB76-06B83A5EB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27" y="10335709"/>
            <a:ext cx="4026524" cy="22033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BE37259-6F3E-4CBC-BAD1-157923239A73}"/>
              </a:ext>
            </a:extLst>
          </p:cNvPr>
          <p:cNvGrpSpPr/>
          <p:nvPr/>
        </p:nvGrpSpPr>
        <p:grpSpPr>
          <a:xfrm>
            <a:off x="-128785" y="283450"/>
            <a:ext cx="7536036" cy="1929773"/>
            <a:chOff x="-128785" y="283450"/>
            <a:chExt cx="7536036" cy="192977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2E2F847-B938-4D7F-AC62-4A37DFDFB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83450"/>
              <a:ext cx="2771725" cy="166303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0EC41646-BE97-4643-8F04-12E5EAD24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06" t="-3609" r="394" b="58325"/>
            <a:stretch/>
          </p:blipFill>
          <p:spPr>
            <a:xfrm>
              <a:off x="-128785" y="1406589"/>
              <a:ext cx="7536036" cy="806634"/>
            </a:xfrm>
            <a:prstGeom prst="rect">
              <a:avLst/>
            </a:prstGeom>
          </p:spPr>
        </p:pic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1EE98DC6-76B3-4217-B426-BDFCCA635D1D}"/>
                </a:ext>
              </a:extLst>
            </p:cNvPr>
            <p:cNvGrpSpPr/>
            <p:nvPr/>
          </p:nvGrpSpPr>
          <p:grpSpPr>
            <a:xfrm>
              <a:off x="307169" y="538917"/>
              <a:ext cx="6902593" cy="1067118"/>
              <a:chOff x="307169" y="538917"/>
              <a:chExt cx="6902593" cy="1067118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7137B7F-C04E-4F2B-8B3A-66403D671D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762" y="1365379"/>
                <a:ext cx="1260000" cy="240656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A0953F87-3ECD-45FC-8412-AC0EBB5E7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7169" y="538917"/>
                <a:ext cx="1376305" cy="908077"/>
              </a:xfrm>
              <a:prstGeom prst="rect">
                <a:avLst/>
              </a:prstGeom>
            </p:spPr>
          </p:pic>
        </p:grpSp>
      </p:grpSp>
      <p:sp>
        <p:nvSpPr>
          <p:cNvPr id="10" name="Espace réservé du texte 41">
            <a:extLst>
              <a:ext uri="{FF2B5EF4-FFF2-40B4-BE49-F238E27FC236}">
                <a16:creationId xmlns:a16="http://schemas.microsoft.com/office/drawing/2014/main" id="{0023F7BE-AA01-4971-950F-2C2CD1C9EC30}"/>
              </a:ext>
            </a:extLst>
          </p:cNvPr>
          <p:cNvSpPr txBox="1">
            <a:spLocks/>
          </p:cNvSpPr>
          <p:nvPr/>
        </p:nvSpPr>
        <p:spPr>
          <a:xfrm>
            <a:off x="325903" y="258786"/>
            <a:ext cx="2412000" cy="195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NOUVELLE-AQUITAINE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4FC29E23-C82F-4058-8936-B863A56D615C}"/>
              </a:ext>
            </a:extLst>
          </p:cNvPr>
          <p:cNvSpPr txBox="1">
            <a:spLocks/>
          </p:cNvSpPr>
          <p:nvPr/>
        </p:nvSpPr>
        <p:spPr>
          <a:xfrm>
            <a:off x="262906" y="9519577"/>
            <a:ext cx="6954837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REGION NOUVELLE AQUITAINE : 42 rue Peyronnet 33080 BORDEAUX . </a:t>
            </a:r>
            <a:br>
              <a:rPr lang="fr-FR"/>
            </a:br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EBDB322-140D-44DE-B418-B8B0AA4F0D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57" y="2973014"/>
            <a:ext cx="505253" cy="67153"/>
          </a:xfrm>
          <a:prstGeom prst="rect">
            <a:avLst/>
          </a:prstGeom>
        </p:spPr>
      </p:pic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55B3EBCD-8488-42B8-94D0-53ED934F0E95}"/>
              </a:ext>
            </a:extLst>
          </p:cNvPr>
          <p:cNvSpPr txBox="1">
            <a:spLocks/>
          </p:cNvSpPr>
          <p:nvPr/>
        </p:nvSpPr>
        <p:spPr>
          <a:xfrm>
            <a:off x="263811" y="3083146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lang="fr-FR" sz="1600" kern="1200" dirty="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16 / 79 </a:t>
            </a:r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86EA82F1-2F6A-445A-ACE4-C811B84A684A}"/>
              </a:ext>
            </a:extLst>
          </p:cNvPr>
          <p:cNvGrpSpPr/>
          <p:nvPr/>
        </p:nvGrpSpPr>
        <p:grpSpPr>
          <a:xfrm>
            <a:off x="270988" y="3346330"/>
            <a:ext cx="3750190" cy="640611"/>
            <a:chOff x="270988" y="3346330"/>
            <a:chExt cx="3750190" cy="640611"/>
          </a:xfrm>
        </p:grpSpPr>
        <p:sp>
          <p:nvSpPr>
            <p:cNvPr id="15" name="Espace réservé du texte 2">
              <a:extLst>
                <a:ext uri="{FF2B5EF4-FFF2-40B4-BE49-F238E27FC236}">
                  <a16:creationId xmlns:a16="http://schemas.microsoft.com/office/drawing/2014/main" id="{777E6A68-2D1A-4169-935E-72FD7CED7E40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Assistante de Formation</a:t>
              </a:r>
            </a:p>
          </p:txBody>
        </p:sp>
        <p:sp>
          <p:nvSpPr>
            <p:cNvPr id="16" name="Espace réservé du texte 4">
              <a:extLst>
                <a:ext uri="{FF2B5EF4-FFF2-40B4-BE49-F238E27FC236}">
                  <a16:creationId xmlns:a16="http://schemas.microsoft.com/office/drawing/2014/main" id="{14A1DB63-2FAD-4C9D-A33E-0D12D9637E17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17" name="Espace réservé du texte 4">
              <a:extLst>
                <a:ext uri="{FF2B5EF4-FFF2-40B4-BE49-F238E27FC236}">
                  <a16:creationId xmlns:a16="http://schemas.microsoft.com/office/drawing/2014/main" id="{11067E14-CFD7-403C-8E87-7C1A0A068F2E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8" name="Espace réservé du texte 2">
              <a:extLst>
                <a:ext uri="{FF2B5EF4-FFF2-40B4-BE49-F238E27FC236}">
                  <a16:creationId xmlns:a16="http://schemas.microsoft.com/office/drawing/2014/main" id="{7719E5F2-2BE2-4EFE-AC2A-DE2099023A7D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07 61 36 15 38</a:t>
              </a:r>
            </a:p>
          </p:txBody>
        </p:sp>
        <p:sp>
          <p:nvSpPr>
            <p:cNvPr id="19" name="Espace réservé du texte 2">
              <a:extLst>
                <a:ext uri="{FF2B5EF4-FFF2-40B4-BE49-F238E27FC236}">
                  <a16:creationId xmlns:a16="http://schemas.microsoft.com/office/drawing/2014/main" id="{6A0F3134-0FD8-446D-B9BA-2FB33A3531AB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rania.amraoui@constructys.fr</a:t>
              </a:r>
            </a:p>
          </p:txBody>
        </p:sp>
        <p:sp>
          <p:nvSpPr>
            <p:cNvPr id="20" name="Espace réservé du texte 2">
              <a:extLst>
                <a:ext uri="{FF2B5EF4-FFF2-40B4-BE49-F238E27FC236}">
                  <a16:creationId xmlns:a16="http://schemas.microsoft.com/office/drawing/2014/main" id="{9BFF91FA-BB0B-4EB8-878E-C8AD6E2024B8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Rania AMRAOUI</a:t>
              </a:r>
            </a:p>
          </p:txBody>
        </p:sp>
      </p:grp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72F406E1-8F40-4107-9C6A-13C8276355F3}"/>
              </a:ext>
            </a:extLst>
          </p:cNvPr>
          <p:cNvSpPr txBox="1">
            <a:spLocks/>
          </p:cNvSpPr>
          <p:nvPr/>
        </p:nvSpPr>
        <p:spPr>
          <a:xfrm>
            <a:off x="3853845" y="3038963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17 / 24 / 47</a:t>
            </a:r>
          </a:p>
        </p:txBody>
      </p:sp>
      <p:pic>
        <p:nvPicPr>
          <p:cNvPr id="64" name="Image 63">
            <a:extLst>
              <a:ext uri="{FF2B5EF4-FFF2-40B4-BE49-F238E27FC236}">
                <a16:creationId xmlns:a16="http://schemas.microsoft.com/office/drawing/2014/main" id="{6962DA3F-E2DB-445D-8955-8FB5DDF092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4318716"/>
            <a:ext cx="505253" cy="67153"/>
          </a:xfrm>
          <a:prstGeom prst="rect">
            <a:avLst/>
          </a:prstGeom>
        </p:spPr>
      </p:pic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DA45E556-29F1-408B-9486-6CB25ACD9C96}"/>
              </a:ext>
            </a:extLst>
          </p:cNvPr>
          <p:cNvSpPr txBox="1">
            <a:spLocks/>
          </p:cNvSpPr>
          <p:nvPr/>
        </p:nvSpPr>
        <p:spPr>
          <a:xfrm>
            <a:off x="325903" y="4431561"/>
            <a:ext cx="3346930" cy="3683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19/23/87 et 33 (TP, Bâtiment + de 50 salariés et entreprises de maçonnerie)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3BD5BBB0-ACD2-43BD-A2E9-05C61397AA78}"/>
              </a:ext>
            </a:extLst>
          </p:cNvPr>
          <p:cNvSpPr txBox="1">
            <a:spLocks/>
          </p:cNvSpPr>
          <p:nvPr/>
        </p:nvSpPr>
        <p:spPr>
          <a:xfrm>
            <a:off x="327995" y="1639239"/>
            <a:ext cx="6452424" cy="5404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VOS CONTACTS</a:t>
            </a:r>
          </a:p>
        </p:txBody>
      </p:sp>
      <p:pic>
        <p:nvPicPr>
          <p:cNvPr id="140" name="Image 139">
            <a:extLst>
              <a:ext uri="{FF2B5EF4-FFF2-40B4-BE49-F238E27FC236}">
                <a16:creationId xmlns:a16="http://schemas.microsoft.com/office/drawing/2014/main" id="{C67DAC3E-0FEC-46E2-9EF9-35BD9BA82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5743845"/>
            <a:ext cx="505253" cy="67153"/>
          </a:xfrm>
          <a:prstGeom prst="rect">
            <a:avLst/>
          </a:prstGeom>
        </p:spPr>
      </p:pic>
      <p:sp>
        <p:nvSpPr>
          <p:cNvPr id="141" name="Espace réservé du texte 2">
            <a:extLst>
              <a:ext uri="{FF2B5EF4-FFF2-40B4-BE49-F238E27FC236}">
                <a16:creationId xmlns:a16="http://schemas.microsoft.com/office/drawing/2014/main" id="{E60A786D-5C33-4E34-BE19-E5DA7D604E6B}"/>
              </a:ext>
            </a:extLst>
          </p:cNvPr>
          <p:cNvSpPr txBox="1">
            <a:spLocks/>
          </p:cNvSpPr>
          <p:nvPr/>
        </p:nvSpPr>
        <p:spPr>
          <a:xfrm>
            <a:off x="319632" y="5930960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64/40 </a:t>
            </a: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68ED204F-D599-4424-B9E7-AC4ACE38991D}"/>
              </a:ext>
            </a:extLst>
          </p:cNvPr>
          <p:cNvGrpSpPr/>
          <p:nvPr/>
        </p:nvGrpSpPr>
        <p:grpSpPr>
          <a:xfrm>
            <a:off x="3848683" y="3346330"/>
            <a:ext cx="3750190" cy="640611"/>
            <a:chOff x="270988" y="3346330"/>
            <a:chExt cx="3750190" cy="640611"/>
          </a:xfrm>
        </p:grpSpPr>
        <p:sp>
          <p:nvSpPr>
            <p:cNvPr id="57" name="Espace réservé du texte 2">
              <a:extLst>
                <a:ext uri="{FF2B5EF4-FFF2-40B4-BE49-F238E27FC236}">
                  <a16:creationId xmlns:a16="http://schemas.microsoft.com/office/drawing/2014/main" id="{037D6AE6-E4C0-4F8A-B8AA-B8B3C095A3D0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Assistante de Formation</a:t>
              </a:r>
            </a:p>
          </p:txBody>
        </p:sp>
        <p:sp>
          <p:nvSpPr>
            <p:cNvPr id="58" name="Espace réservé du texte 4">
              <a:extLst>
                <a:ext uri="{FF2B5EF4-FFF2-40B4-BE49-F238E27FC236}">
                  <a16:creationId xmlns:a16="http://schemas.microsoft.com/office/drawing/2014/main" id="{04DC26FC-BD0D-49BB-A1E6-EA49D967FBFB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59" name="Espace réservé du texte 4">
              <a:extLst>
                <a:ext uri="{FF2B5EF4-FFF2-40B4-BE49-F238E27FC236}">
                  <a16:creationId xmlns:a16="http://schemas.microsoft.com/office/drawing/2014/main" id="{4C9D9AD7-3635-4292-9766-8FEC0008D5D1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60" name="Espace réservé du texte 2">
              <a:extLst>
                <a:ext uri="{FF2B5EF4-FFF2-40B4-BE49-F238E27FC236}">
                  <a16:creationId xmlns:a16="http://schemas.microsoft.com/office/drawing/2014/main" id="{F62796DE-6D5D-494E-A664-B8D728A58AC1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07 61 37 07 56</a:t>
              </a:r>
            </a:p>
          </p:txBody>
        </p:sp>
        <p:sp>
          <p:nvSpPr>
            <p:cNvPr id="61" name="Espace réservé du texte 2">
              <a:extLst>
                <a:ext uri="{FF2B5EF4-FFF2-40B4-BE49-F238E27FC236}">
                  <a16:creationId xmlns:a16="http://schemas.microsoft.com/office/drawing/2014/main" id="{014A1D9B-4DAC-4728-8FEE-A7E6C6FEDE10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aline.fournet@constructys.fr</a:t>
              </a:r>
            </a:p>
          </p:txBody>
        </p:sp>
        <p:sp>
          <p:nvSpPr>
            <p:cNvPr id="62" name="Espace réservé du texte 2">
              <a:extLst>
                <a:ext uri="{FF2B5EF4-FFF2-40B4-BE49-F238E27FC236}">
                  <a16:creationId xmlns:a16="http://schemas.microsoft.com/office/drawing/2014/main" id="{9A20CE96-6ADE-448F-8188-9237B8734E08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Aline FOURNET</a:t>
              </a: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1DD2C9AB-EBF0-4E84-8807-0002A4992B26}"/>
              </a:ext>
            </a:extLst>
          </p:cNvPr>
          <p:cNvGrpSpPr/>
          <p:nvPr/>
        </p:nvGrpSpPr>
        <p:grpSpPr>
          <a:xfrm>
            <a:off x="307169" y="4996924"/>
            <a:ext cx="3340659" cy="398640"/>
            <a:chOff x="270988" y="3588301"/>
            <a:chExt cx="3340659" cy="398640"/>
          </a:xfrm>
        </p:grpSpPr>
        <p:sp>
          <p:nvSpPr>
            <p:cNvPr id="67" name="Espace réservé du texte 4">
              <a:extLst>
                <a:ext uri="{FF2B5EF4-FFF2-40B4-BE49-F238E27FC236}">
                  <a16:creationId xmlns:a16="http://schemas.microsoft.com/office/drawing/2014/main" id="{32B15D72-2918-41A5-BB34-8B590A1C79E8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68" name="Espace réservé du texte 4">
              <a:extLst>
                <a:ext uri="{FF2B5EF4-FFF2-40B4-BE49-F238E27FC236}">
                  <a16:creationId xmlns:a16="http://schemas.microsoft.com/office/drawing/2014/main" id="{D4C5743D-D094-40E5-8F44-06FA56D609BA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69" name="Espace réservé du texte 2">
              <a:extLst>
                <a:ext uri="{FF2B5EF4-FFF2-40B4-BE49-F238E27FC236}">
                  <a16:creationId xmlns:a16="http://schemas.microsoft.com/office/drawing/2014/main" id="{FFF1AD02-75DE-4605-AEB9-817BD66174BE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07 61 36 41 22</a:t>
              </a:r>
            </a:p>
          </p:txBody>
        </p:sp>
        <p:sp>
          <p:nvSpPr>
            <p:cNvPr id="70" name="Espace réservé du texte 2">
              <a:extLst>
                <a:ext uri="{FF2B5EF4-FFF2-40B4-BE49-F238E27FC236}">
                  <a16:creationId xmlns:a16="http://schemas.microsoft.com/office/drawing/2014/main" id="{4A5EF7A1-BA32-477E-859D-37B746790BD4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soukeyna.oudry@constructys.fr</a:t>
              </a: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60B539CA-462F-4D4A-B8B4-1994BD39B92E}"/>
              </a:ext>
            </a:extLst>
          </p:cNvPr>
          <p:cNvGrpSpPr/>
          <p:nvPr/>
        </p:nvGrpSpPr>
        <p:grpSpPr>
          <a:xfrm>
            <a:off x="269702" y="6240294"/>
            <a:ext cx="3750190" cy="640611"/>
            <a:chOff x="270988" y="3346330"/>
            <a:chExt cx="3750190" cy="640611"/>
          </a:xfrm>
        </p:grpSpPr>
        <p:sp>
          <p:nvSpPr>
            <p:cNvPr id="80" name="Espace réservé du texte 2">
              <a:extLst>
                <a:ext uri="{FF2B5EF4-FFF2-40B4-BE49-F238E27FC236}">
                  <a16:creationId xmlns:a16="http://schemas.microsoft.com/office/drawing/2014/main" id="{765A334B-EC2B-43A8-AA17-9C88CD76447E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Assistante de Formation</a:t>
              </a:r>
            </a:p>
          </p:txBody>
        </p:sp>
        <p:sp>
          <p:nvSpPr>
            <p:cNvPr id="81" name="Espace réservé du texte 4">
              <a:extLst>
                <a:ext uri="{FF2B5EF4-FFF2-40B4-BE49-F238E27FC236}">
                  <a16:creationId xmlns:a16="http://schemas.microsoft.com/office/drawing/2014/main" id="{EF306B1D-161C-4B97-91CD-7643B60FC8B9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82" name="Espace réservé du texte 4">
              <a:extLst>
                <a:ext uri="{FF2B5EF4-FFF2-40B4-BE49-F238E27FC236}">
                  <a16:creationId xmlns:a16="http://schemas.microsoft.com/office/drawing/2014/main" id="{2E75C61E-DFE5-41C2-B42E-B3ABDFEEE699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83" name="Espace réservé du texte 2">
              <a:extLst>
                <a:ext uri="{FF2B5EF4-FFF2-40B4-BE49-F238E27FC236}">
                  <a16:creationId xmlns:a16="http://schemas.microsoft.com/office/drawing/2014/main" id="{766257DA-2D3F-450F-AB69-F8C66A852CE7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07 61 37 10 20</a:t>
              </a:r>
            </a:p>
          </p:txBody>
        </p:sp>
        <p:sp>
          <p:nvSpPr>
            <p:cNvPr id="84" name="Espace réservé du texte 2">
              <a:extLst>
                <a:ext uri="{FF2B5EF4-FFF2-40B4-BE49-F238E27FC236}">
                  <a16:creationId xmlns:a16="http://schemas.microsoft.com/office/drawing/2014/main" id="{E7940D46-546B-4C49-ABF4-D06BA4916B40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christine.loreni@constructys.fr</a:t>
              </a:r>
            </a:p>
          </p:txBody>
        </p:sp>
        <p:sp>
          <p:nvSpPr>
            <p:cNvPr id="85" name="Espace réservé du texte 2">
              <a:extLst>
                <a:ext uri="{FF2B5EF4-FFF2-40B4-BE49-F238E27FC236}">
                  <a16:creationId xmlns:a16="http://schemas.microsoft.com/office/drawing/2014/main" id="{7B2E5D1F-2798-4712-B9FF-A6B57F0212AD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Christine VILIEYRAS-LORENI</a:t>
              </a:r>
            </a:p>
          </p:txBody>
        </p:sp>
      </p:grpSp>
      <p:sp>
        <p:nvSpPr>
          <p:cNvPr id="86" name="Espace réservé du texte 2">
            <a:extLst>
              <a:ext uri="{FF2B5EF4-FFF2-40B4-BE49-F238E27FC236}">
                <a16:creationId xmlns:a16="http://schemas.microsoft.com/office/drawing/2014/main" id="{E485E407-1CF7-4C29-9A9F-35C6A476C1F2}"/>
              </a:ext>
            </a:extLst>
          </p:cNvPr>
          <p:cNvSpPr txBox="1">
            <a:spLocks/>
          </p:cNvSpPr>
          <p:nvPr/>
        </p:nvSpPr>
        <p:spPr>
          <a:xfrm>
            <a:off x="3845641" y="4437129"/>
            <a:ext cx="3561609" cy="368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/>
              <a:t>Départements 86/ 33 (négoce, Bâtiment – 50 salariés, hors entreprises de maçonnerie)</a:t>
            </a: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04395008-3292-4E15-9CCA-2CBB2797D25A}"/>
              </a:ext>
            </a:extLst>
          </p:cNvPr>
          <p:cNvGrpSpPr/>
          <p:nvPr/>
        </p:nvGrpSpPr>
        <p:grpSpPr>
          <a:xfrm>
            <a:off x="3779837" y="4912049"/>
            <a:ext cx="3750190" cy="640611"/>
            <a:chOff x="270988" y="3346330"/>
            <a:chExt cx="3750190" cy="640611"/>
          </a:xfrm>
        </p:grpSpPr>
        <p:sp>
          <p:nvSpPr>
            <p:cNvPr id="88" name="Espace réservé du texte 2">
              <a:extLst>
                <a:ext uri="{FF2B5EF4-FFF2-40B4-BE49-F238E27FC236}">
                  <a16:creationId xmlns:a16="http://schemas.microsoft.com/office/drawing/2014/main" id="{CE734AF1-08F9-4DD4-A07A-DA01CB1E2E62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Assistante de Formation</a:t>
              </a:r>
            </a:p>
          </p:txBody>
        </p:sp>
        <p:sp>
          <p:nvSpPr>
            <p:cNvPr id="89" name="Espace réservé du texte 4">
              <a:extLst>
                <a:ext uri="{FF2B5EF4-FFF2-40B4-BE49-F238E27FC236}">
                  <a16:creationId xmlns:a16="http://schemas.microsoft.com/office/drawing/2014/main" id="{80771A56-7B43-4AAA-9C54-E0A972B5F1E7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90" name="Espace réservé du texte 4">
              <a:extLst>
                <a:ext uri="{FF2B5EF4-FFF2-40B4-BE49-F238E27FC236}">
                  <a16:creationId xmlns:a16="http://schemas.microsoft.com/office/drawing/2014/main" id="{8DB7F9F5-7778-4633-921B-1783192BEC93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91" name="Espace réservé du texte 2">
              <a:extLst>
                <a:ext uri="{FF2B5EF4-FFF2-40B4-BE49-F238E27FC236}">
                  <a16:creationId xmlns:a16="http://schemas.microsoft.com/office/drawing/2014/main" id="{B85A85D5-2632-44EB-9156-A433F3DE0965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07 61 37 32 55</a:t>
              </a:r>
            </a:p>
          </p:txBody>
        </p:sp>
        <p:sp>
          <p:nvSpPr>
            <p:cNvPr id="92" name="Espace réservé du texte 2">
              <a:extLst>
                <a:ext uri="{FF2B5EF4-FFF2-40B4-BE49-F238E27FC236}">
                  <a16:creationId xmlns:a16="http://schemas.microsoft.com/office/drawing/2014/main" id="{967B4FC6-A23D-403B-AE29-A5C783BDCA5F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celia.vincensini@constructys.fr</a:t>
              </a:r>
            </a:p>
          </p:txBody>
        </p:sp>
        <p:sp>
          <p:nvSpPr>
            <p:cNvPr id="93" name="Espace réservé du texte 2">
              <a:extLst>
                <a:ext uri="{FF2B5EF4-FFF2-40B4-BE49-F238E27FC236}">
                  <a16:creationId xmlns:a16="http://schemas.microsoft.com/office/drawing/2014/main" id="{3405ADB9-09BF-453A-9FCB-046E122CC4B8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Célia VINCENSINI</a:t>
              </a:r>
            </a:p>
          </p:txBody>
        </p:sp>
      </p:grpSp>
      <p:pic>
        <p:nvPicPr>
          <p:cNvPr id="94" name="Image 93">
            <a:extLst>
              <a:ext uri="{FF2B5EF4-FFF2-40B4-BE49-F238E27FC236}">
                <a16:creationId xmlns:a16="http://schemas.microsoft.com/office/drawing/2014/main" id="{A9C512A3-CAB4-4963-AE11-6C62F6E1B8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8787" y="4318716"/>
            <a:ext cx="505253" cy="67153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73EC22-BD1E-7867-715D-10BA40085995}"/>
              </a:ext>
            </a:extLst>
          </p:cNvPr>
          <p:cNvSpPr txBox="1">
            <a:spLocks/>
          </p:cNvSpPr>
          <p:nvPr/>
        </p:nvSpPr>
        <p:spPr>
          <a:xfrm>
            <a:off x="288392" y="4724349"/>
            <a:ext cx="1595450" cy="2191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F18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Assistante de Formation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13A52C20-E11B-4506-8759-D5BDE1D1E2A7}"/>
              </a:ext>
            </a:extLst>
          </p:cNvPr>
          <p:cNvSpPr txBox="1">
            <a:spLocks/>
          </p:cNvSpPr>
          <p:nvPr/>
        </p:nvSpPr>
        <p:spPr>
          <a:xfrm>
            <a:off x="1818599" y="4736840"/>
            <a:ext cx="2292814" cy="1887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F18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Soukeyna OUDRY</a:t>
            </a:r>
          </a:p>
        </p:txBody>
      </p:sp>
    </p:spTree>
    <p:extLst>
      <p:ext uri="{BB962C8B-B14F-4D97-AF65-F5344CB8AC3E}">
        <p14:creationId xmlns:p14="http://schemas.microsoft.com/office/powerpoint/2010/main" val="172409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8E56838-CE34-4CD5-859E-C2B7BE1EF688}"/>
              </a:ext>
            </a:extLst>
          </p:cNvPr>
          <p:cNvSpPr txBox="1">
            <a:spLocks/>
          </p:cNvSpPr>
          <p:nvPr/>
        </p:nvSpPr>
        <p:spPr>
          <a:xfrm>
            <a:off x="325903" y="2323564"/>
            <a:ext cx="7254827" cy="453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grotesque Medium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Entreprises de + de 11 salariés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A3E19C9-FE14-417C-AB76-06B83A5EB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27" y="10335709"/>
            <a:ext cx="4026524" cy="22033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BE37259-6F3E-4CBC-BAD1-157923239A73}"/>
              </a:ext>
            </a:extLst>
          </p:cNvPr>
          <p:cNvGrpSpPr/>
          <p:nvPr/>
        </p:nvGrpSpPr>
        <p:grpSpPr>
          <a:xfrm>
            <a:off x="-128785" y="283450"/>
            <a:ext cx="7536036" cy="1929773"/>
            <a:chOff x="-128785" y="283450"/>
            <a:chExt cx="7536036" cy="192977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2E2F847-B938-4D7F-AC62-4A37DFDFB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83450"/>
              <a:ext cx="2771725" cy="166303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0EC41646-BE97-4643-8F04-12E5EAD24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06" t="-3609" r="394" b="58325"/>
            <a:stretch/>
          </p:blipFill>
          <p:spPr>
            <a:xfrm>
              <a:off x="-128785" y="1406589"/>
              <a:ext cx="7536036" cy="806634"/>
            </a:xfrm>
            <a:prstGeom prst="rect">
              <a:avLst/>
            </a:prstGeom>
          </p:spPr>
        </p:pic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1EE98DC6-76B3-4217-B426-BDFCCA635D1D}"/>
                </a:ext>
              </a:extLst>
            </p:cNvPr>
            <p:cNvGrpSpPr/>
            <p:nvPr/>
          </p:nvGrpSpPr>
          <p:grpSpPr>
            <a:xfrm>
              <a:off x="307169" y="538917"/>
              <a:ext cx="6902593" cy="1067118"/>
              <a:chOff x="307169" y="538917"/>
              <a:chExt cx="6902593" cy="1067118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7137B7F-C04E-4F2B-8B3A-66403D671D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762" y="1365379"/>
                <a:ext cx="1260000" cy="240656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A0953F87-3ECD-45FC-8412-AC0EBB5E7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7169" y="538917"/>
                <a:ext cx="1376305" cy="908077"/>
              </a:xfrm>
              <a:prstGeom prst="rect">
                <a:avLst/>
              </a:prstGeom>
            </p:spPr>
          </p:pic>
        </p:grpSp>
      </p:grpSp>
      <p:sp>
        <p:nvSpPr>
          <p:cNvPr id="10" name="Espace réservé du texte 41">
            <a:extLst>
              <a:ext uri="{FF2B5EF4-FFF2-40B4-BE49-F238E27FC236}">
                <a16:creationId xmlns:a16="http://schemas.microsoft.com/office/drawing/2014/main" id="{0023F7BE-AA01-4971-950F-2C2CD1C9EC30}"/>
              </a:ext>
            </a:extLst>
          </p:cNvPr>
          <p:cNvSpPr txBox="1">
            <a:spLocks/>
          </p:cNvSpPr>
          <p:nvPr/>
        </p:nvSpPr>
        <p:spPr>
          <a:xfrm>
            <a:off x="325903" y="258786"/>
            <a:ext cx="2412000" cy="195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NOUVELLE-AQUITAINE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4FC29E23-C82F-4058-8936-B863A56D615C}"/>
              </a:ext>
            </a:extLst>
          </p:cNvPr>
          <p:cNvSpPr txBox="1">
            <a:spLocks/>
          </p:cNvSpPr>
          <p:nvPr/>
        </p:nvSpPr>
        <p:spPr>
          <a:xfrm>
            <a:off x="262906" y="9519577"/>
            <a:ext cx="6954837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REGION NOUVELLE AQUITAINE : 42 rue Peyronnet 33080 BORDEAUX . </a:t>
            </a:r>
            <a:br>
              <a:rPr lang="fr-FR"/>
            </a:br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EBDB322-140D-44DE-B418-B8B0AA4F0D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57" y="2973014"/>
            <a:ext cx="505253" cy="67153"/>
          </a:xfrm>
          <a:prstGeom prst="rect">
            <a:avLst/>
          </a:prstGeom>
        </p:spPr>
      </p:pic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55B3EBCD-8488-42B8-94D0-53ED934F0E95}"/>
              </a:ext>
            </a:extLst>
          </p:cNvPr>
          <p:cNvSpPr txBox="1">
            <a:spLocks/>
          </p:cNvSpPr>
          <p:nvPr/>
        </p:nvSpPr>
        <p:spPr>
          <a:xfrm>
            <a:off x="263811" y="3083146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lang="fr-FR" sz="1600" kern="1200" dirty="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16 / 17</a:t>
            </a:r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86EA82F1-2F6A-445A-ACE4-C811B84A684A}"/>
              </a:ext>
            </a:extLst>
          </p:cNvPr>
          <p:cNvGrpSpPr/>
          <p:nvPr/>
        </p:nvGrpSpPr>
        <p:grpSpPr>
          <a:xfrm>
            <a:off x="270988" y="3346330"/>
            <a:ext cx="3750190" cy="640611"/>
            <a:chOff x="270988" y="3346330"/>
            <a:chExt cx="3750190" cy="640611"/>
          </a:xfrm>
        </p:grpSpPr>
        <p:sp>
          <p:nvSpPr>
            <p:cNvPr id="15" name="Espace réservé du texte 2">
              <a:extLst>
                <a:ext uri="{FF2B5EF4-FFF2-40B4-BE49-F238E27FC236}">
                  <a16:creationId xmlns:a16="http://schemas.microsoft.com/office/drawing/2014/main" id="{777E6A68-2D1A-4169-935E-72FD7CED7E40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Conseillère Formation</a:t>
              </a:r>
              <a:endParaRPr lang="fr-FR" dirty="0"/>
            </a:p>
          </p:txBody>
        </p:sp>
        <p:sp>
          <p:nvSpPr>
            <p:cNvPr id="16" name="Espace réservé du texte 4">
              <a:extLst>
                <a:ext uri="{FF2B5EF4-FFF2-40B4-BE49-F238E27FC236}">
                  <a16:creationId xmlns:a16="http://schemas.microsoft.com/office/drawing/2014/main" id="{14A1DB63-2FAD-4C9D-A33E-0D12D9637E17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17" name="Espace réservé du texte 4">
              <a:extLst>
                <a:ext uri="{FF2B5EF4-FFF2-40B4-BE49-F238E27FC236}">
                  <a16:creationId xmlns:a16="http://schemas.microsoft.com/office/drawing/2014/main" id="{11067E14-CFD7-403C-8E87-7C1A0A068F2E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8" name="Espace réservé du texte 2">
              <a:extLst>
                <a:ext uri="{FF2B5EF4-FFF2-40B4-BE49-F238E27FC236}">
                  <a16:creationId xmlns:a16="http://schemas.microsoft.com/office/drawing/2014/main" id="{7719E5F2-2BE2-4EFE-AC2A-DE2099023A7D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06 07 09 40 22</a:t>
              </a:r>
            </a:p>
          </p:txBody>
        </p:sp>
        <p:sp>
          <p:nvSpPr>
            <p:cNvPr id="19" name="Espace réservé du texte 2">
              <a:extLst>
                <a:ext uri="{FF2B5EF4-FFF2-40B4-BE49-F238E27FC236}">
                  <a16:creationId xmlns:a16="http://schemas.microsoft.com/office/drawing/2014/main" id="{6A0F3134-0FD8-446D-B9BA-2FB33A3531AB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mc.leyris@constructys.fr</a:t>
              </a:r>
            </a:p>
          </p:txBody>
        </p:sp>
        <p:sp>
          <p:nvSpPr>
            <p:cNvPr id="20" name="Espace réservé du texte 2">
              <a:extLst>
                <a:ext uri="{FF2B5EF4-FFF2-40B4-BE49-F238E27FC236}">
                  <a16:creationId xmlns:a16="http://schemas.microsoft.com/office/drawing/2014/main" id="{9BFF91FA-BB0B-4EB8-878E-C8AD6E2024B8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Marie-Clémentine LEYRIS</a:t>
              </a: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6962DA3F-E2DB-445D-8955-8FB5DDF092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4318716"/>
            <a:ext cx="505253" cy="67153"/>
          </a:xfrm>
          <a:prstGeom prst="rect">
            <a:avLst/>
          </a:prstGeom>
        </p:spPr>
      </p:pic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DA45E556-29F1-408B-9486-6CB25ACD9C96}"/>
              </a:ext>
            </a:extLst>
          </p:cNvPr>
          <p:cNvSpPr txBox="1">
            <a:spLocks/>
          </p:cNvSpPr>
          <p:nvPr/>
        </p:nvSpPr>
        <p:spPr>
          <a:xfrm>
            <a:off x="325903" y="4431561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79 / 86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3BD5BBB0-ACD2-43BD-A2E9-05C61397AA78}"/>
              </a:ext>
            </a:extLst>
          </p:cNvPr>
          <p:cNvSpPr txBox="1">
            <a:spLocks/>
          </p:cNvSpPr>
          <p:nvPr/>
        </p:nvSpPr>
        <p:spPr>
          <a:xfrm>
            <a:off x="327995" y="1639239"/>
            <a:ext cx="6452424" cy="5404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VOS CONTACTS</a:t>
            </a:r>
          </a:p>
        </p:txBody>
      </p:sp>
      <p:sp>
        <p:nvSpPr>
          <p:cNvPr id="132" name="Espace réservé du texte 2">
            <a:extLst>
              <a:ext uri="{FF2B5EF4-FFF2-40B4-BE49-F238E27FC236}">
                <a16:creationId xmlns:a16="http://schemas.microsoft.com/office/drawing/2014/main" id="{FCB3BF14-8626-4DD5-855A-E1A140946B49}"/>
              </a:ext>
            </a:extLst>
          </p:cNvPr>
          <p:cNvSpPr txBox="1">
            <a:spLocks/>
          </p:cNvSpPr>
          <p:nvPr/>
        </p:nvSpPr>
        <p:spPr>
          <a:xfrm>
            <a:off x="3862832" y="4393577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19 / 23 / 87</a:t>
            </a:r>
          </a:p>
        </p:txBody>
      </p:sp>
      <p:pic>
        <p:nvPicPr>
          <p:cNvPr id="140" name="Image 139">
            <a:extLst>
              <a:ext uri="{FF2B5EF4-FFF2-40B4-BE49-F238E27FC236}">
                <a16:creationId xmlns:a16="http://schemas.microsoft.com/office/drawing/2014/main" id="{C67DAC3E-0FEC-46E2-9EF9-35BD9BA82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5743845"/>
            <a:ext cx="505253" cy="67153"/>
          </a:xfrm>
          <a:prstGeom prst="rect">
            <a:avLst/>
          </a:prstGeom>
        </p:spPr>
      </p:pic>
      <p:sp>
        <p:nvSpPr>
          <p:cNvPr id="141" name="Espace réservé du texte 2">
            <a:extLst>
              <a:ext uri="{FF2B5EF4-FFF2-40B4-BE49-F238E27FC236}">
                <a16:creationId xmlns:a16="http://schemas.microsoft.com/office/drawing/2014/main" id="{E60A786D-5C33-4E34-BE19-E5DA7D604E6B}"/>
              </a:ext>
            </a:extLst>
          </p:cNvPr>
          <p:cNvSpPr txBox="1">
            <a:spLocks/>
          </p:cNvSpPr>
          <p:nvPr/>
        </p:nvSpPr>
        <p:spPr>
          <a:xfrm>
            <a:off x="319632" y="5930960"/>
            <a:ext cx="3346930" cy="36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Départements 40 / 64 </a:t>
            </a:r>
          </a:p>
        </p:txBody>
      </p: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441AE8EB-B448-4E9C-83C0-E6C2C4F92F0A}"/>
              </a:ext>
            </a:extLst>
          </p:cNvPr>
          <p:cNvGrpSpPr/>
          <p:nvPr/>
        </p:nvGrpSpPr>
        <p:grpSpPr>
          <a:xfrm>
            <a:off x="258428" y="4737139"/>
            <a:ext cx="3750190" cy="640611"/>
            <a:chOff x="270988" y="3346330"/>
            <a:chExt cx="3750190" cy="640611"/>
          </a:xfrm>
        </p:grpSpPr>
        <p:sp>
          <p:nvSpPr>
            <p:cNvPr id="102" name="Espace réservé du texte 2">
              <a:extLst>
                <a:ext uri="{FF2B5EF4-FFF2-40B4-BE49-F238E27FC236}">
                  <a16:creationId xmlns:a16="http://schemas.microsoft.com/office/drawing/2014/main" id="{00D103BC-78BD-4EDA-B2F5-6C8A3D311A1C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Conseillère  Formation</a:t>
              </a:r>
            </a:p>
          </p:txBody>
        </p:sp>
        <p:sp>
          <p:nvSpPr>
            <p:cNvPr id="103" name="Espace réservé du texte 4">
              <a:extLst>
                <a:ext uri="{FF2B5EF4-FFF2-40B4-BE49-F238E27FC236}">
                  <a16:creationId xmlns:a16="http://schemas.microsoft.com/office/drawing/2014/main" id="{54354CB3-E018-4FF3-8F71-021947B82E0F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104" name="Espace réservé du texte 4">
              <a:extLst>
                <a:ext uri="{FF2B5EF4-FFF2-40B4-BE49-F238E27FC236}">
                  <a16:creationId xmlns:a16="http://schemas.microsoft.com/office/drawing/2014/main" id="{70B9D8C5-780D-48F3-A620-199ED45B8EF0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05" name="Espace réservé du texte 2">
              <a:extLst>
                <a:ext uri="{FF2B5EF4-FFF2-40B4-BE49-F238E27FC236}">
                  <a16:creationId xmlns:a16="http://schemas.microsoft.com/office/drawing/2014/main" id="{3E403A10-BACD-430C-B9B2-724F53372A35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06 75 14 29 83</a:t>
              </a:r>
            </a:p>
          </p:txBody>
        </p:sp>
        <p:sp>
          <p:nvSpPr>
            <p:cNvPr id="106" name="Espace réservé du texte 2">
              <a:extLst>
                <a:ext uri="{FF2B5EF4-FFF2-40B4-BE49-F238E27FC236}">
                  <a16:creationId xmlns:a16="http://schemas.microsoft.com/office/drawing/2014/main" id="{11F9E764-76CD-4F97-BD67-855334FA5F04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isabelle.cornen@constructys.fr</a:t>
              </a:r>
            </a:p>
          </p:txBody>
        </p:sp>
        <p:sp>
          <p:nvSpPr>
            <p:cNvPr id="107" name="Espace réservé du texte 2">
              <a:extLst>
                <a:ext uri="{FF2B5EF4-FFF2-40B4-BE49-F238E27FC236}">
                  <a16:creationId xmlns:a16="http://schemas.microsoft.com/office/drawing/2014/main" id="{62F7D56E-2C05-4E95-B03D-41F4E43545A1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Isabelle CORNEN</a:t>
              </a:r>
            </a:p>
          </p:txBody>
        </p: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4B844F22-407D-4B6D-93F5-E7B1CB9458FD}"/>
              </a:ext>
            </a:extLst>
          </p:cNvPr>
          <p:cNvGrpSpPr/>
          <p:nvPr/>
        </p:nvGrpSpPr>
        <p:grpSpPr>
          <a:xfrm>
            <a:off x="3886843" y="4728616"/>
            <a:ext cx="3750190" cy="640611"/>
            <a:chOff x="270988" y="3346330"/>
            <a:chExt cx="3750190" cy="640611"/>
          </a:xfrm>
        </p:grpSpPr>
        <p:sp>
          <p:nvSpPr>
            <p:cNvPr id="109" name="Espace réservé du texte 2">
              <a:extLst>
                <a:ext uri="{FF2B5EF4-FFF2-40B4-BE49-F238E27FC236}">
                  <a16:creationId xmlns:a16="http://schemas.microsoft.com/office/drawing/2014/main" id="{4D2D2EA6-794F-498E-996B-9F1608CEA5F8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Conseillère  Formation</a:t>
              </a:r>
            </a:p>
          </p:txBody>
        </p:sp>
        <p:sp>
          <p:nvSpPr>
            <p:cNvPr id="110" name="Espace réservé du texte 4">
              <a:extLst>
                <a:ext uri="{FF2B5EF4-FFF2-40B4-BE49-F238E27FC236}">
                  <a16:creationId xmlns:a16="http://schemas.microsoft.com/office/drawing/2014/main" id="{F483451A-135A-42C1-8924-1BD204C0AA7F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111" name="Espace réservé du texte 4">
              <a:extLst>
                <a:ext uri="{FF2B5EF4-FFF2-40B4-BE49-F238E27FC236}">
                  <a16:creationId xmlns:a16="http://schemas.microsoft.com/office/drawing/2014/main" id="{DCD19424-88D7-4BC2-8F03-D6FAA5D16879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112" name="Espace réservé du texte 2">
              <a:extLst>
                <a:ext uri="{FF2B5EF4-FFF2-40B4-BE49-F238E27FC236}">
                  <a16:creationId xmlns:a16="http://schemas.microsoft.com/office/drawing/2014/main" id="{83797D3A-32AA-4E83-832E-8D6363ACD277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07 86 70 92 78</a:t>
              </a:r>
            </a:p>
          </p:txBody>
        </p:sp>
        <p:sp>
          <p:nvSpPr>
            <p:cNvPr id="113" name="Espace réservé du texte 2">
              <a:extLst>
                <a:ext uri="{FF2B5EF4-FFF2-40B4-BE49-F238E27FC236}">
                  <a16:creationId xmlns:a16="http://schemas.microsoft.com/office/drawing/2014/main" id="{F91A3921-C509-4C80-9C51-2D8B3E0BA4F1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elena.poulet@constructys.fr</a:t>
              </a:r>
            </a:p>
          </p:txBody>
        </p:sp>
        <p:sp>
          <p:nvSpPr>
            <p:cNvPr id="114" name="Espace réservé du texte 2">
              <a:extLst>
                <a:ext uri="{FF2B5EF4-FFF2-40B4-BE49-F238E27FC236}">
                  <a16:creationId xmlns:a16="http://schemas.microsoft.com/office/drawing/2014/main" id="{40E24801-42CB-4D45-B799-4159EDB21666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Elena POULET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77891FB9-55EC-4A4C-8180-A29A5959D337}"/>
              </a:ext>
            </a:extLst>
          </p:cNvPr>
          <p:cNvGrpSpPr/>
          <p:nvPr/>
        </p:nvGrpSpPr>
        <p:grpSpPr>
          <a:xfrm>
            <a:off x="298960" y="6261261"/>
            <a:ext cx="3750190" cy="640611"/>
            <a:chOff x="270988" y="3346330"/>
            <a:chExt cx="3750190" cy="640611"/>
          </a:xfrm>
        </p:grpSpPr>
        <p:sp>
          <p:nvSpPr>
            <p:cNvPr id="118" name="Espace réservé du texte 2">
              <a:extLst>
                <a:ext uri="{FF2B5EF4-FFF2-40B4-BE49-F238E27FC236}">
                  <a16:creationId xmlns:a16="http://schemas.microsoft.com/office/drawing/2014/main" id="{28198633-0C91-4F7C-AEA4-CE68DC693EB0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Conseiller Formation</a:t>
              </a:r>
            </a:p>
          </p:txBody>
        </p:sp>
        <p:sp>
          <p:nvSpPr>
            <p:cNvPr id="119" name="Espace réservé du texte 4">
              <a:extLst>
                <a:ext uri="{FF2B5EF4-FFF2-40B4-BE49-F238E27FC236}">
                  <a16:creationId xmlns:a16="http://schemas.microsoft.com/office/drawing/2014/main" id="{A0746548-4D77-49C1-803C-ABC0C2766713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Port :</a:t>
              </a:r>
            </a:p>
          </p:txBody>
        </p:sp>
        <p:sp>
          <p:nvSpPr>
            <p:cNvPr id="120" name="Espace réservé du texte 4">
              <a:extLst>
                <a:ext uri="{FF2B5EF4-FFF2-40B4-BE49-F238E27FC236}">
                  <a16:creationId xmlns:a16="http://schemas.microsoft.com/office/drawing/2014/main" id="{552A99DA-B37B-4B1E-87F2-CD80F97585D1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121" name="Espace réservé du texte 2">
              <a:extLst>
                <a:ext uri="{FF2B5EF4-FFF2-40B4-BE49-F238E27FC236}">
                  <a16:creationId xmlns:a16="http://schemas.microsoft.com/office/drawing/2014/main" id="{620A42D3-0626-4DF1-8688-6F07F3FE1577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06 86 51 50 93</a:t>
              </a:r>
            </a:p>
          </p:txBody>
        </p:sp>
        <p:sp>
          <p:nvSpPr>
            <p:cNvPr id="122" name="Espace réservé du texte 2">
              <a:extLst>
                <a:ext uri="{FF2B5EF4-FFF2-40B4-BE49-F238E27FC236}">
                  <a16:creationId xmlns:a16="http://schemas.microsoft.com/office/drawing/2014/main" id="{0950628E-EC1B-4C7A-BEA9-3778B21D2EEA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florian.madec@constructys.fr</a:t>
              </a:r>
            </a:p>
          </p:txBody>
        </p:sp>
        <p:sp>
          <p:nvSpPr>
            <p:cNvPr id="123" name="Espace réservé du texte 2">
              <a:extLst>
                <a:ext uri="{FF2B5EF4-FFF2-40B4-BE49-F238E27FC236}">
                  <a16:creationId xmlns:a16="http://schemas.microsoft.com/office/drawing/2014/main" id="{48EB104E-5235-414E-8676-6B2B7A65BCDF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Florian MADEC</a:t>
              </a:r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48003C-4D6E-5A33-7617-0C05FF796262}"/>
              </a:ext>
            </a:extLst>
          </p:cNvPr>
          <p:cNvSpPr txBox="1">
            <a:spLocks/>
          </p:cNvSpPr>
          <p:nvPr/>
        </p:nvSpPr>
        <p:spPr>
          <a:xfrm>
            <a:off x="3853701" y="5886121"/>
            <a:ext cx="3346930" cy="368399"/>
          </a:xfrm>
          <a:prstGeom prst="rect">
            <a:avLst/>
          </a:prstGeom>
        </p:spPr>
        <p:txBody>
          <a:bodyPr lIns="91440" tIns="45720" rIns="91440" bIns="45720" anchor="t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latin typeface="Geogrotesque Bold"/>
              </a:rPr>
              <a:t>Département 33 </a:t>
            </a:r>
            <a:r>
              <a:rPr lang="fr-FR" b="1" dirty="0" err="1">
                <a:latin typeface="Geogrotesque Bold"/>
              </a:rPr>
              <a:t>Négoce,Bâtiment</a:t>
            </a:r>
            <a:r>
              <a:rPr lang="fr-FR" b="1" dirty="0">
                <a:latin typeface="Geogrotesque Bold"/>
              </a:rPr>
              <a:t> – 50 salariés (hors entreprises de maçonnerie)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220F7EEA-EF23-0441-DBB6-05D4326211C1}"/>
              </a:ext>
            </a:extLst>
          </p:cNvPr>
          <p:cNvGrpSpPr/>
          <p:nvPr/>
        </p:nvGrpSpPr>
        <p:grpSpPr>
          <a:xfrm>
            <a:off x="3862832" y="6222318"/>
            <a:ext cx="3774201" cy="642424"/>
            <a:chOff x="252119" y="3279610"/>
            <a:chExt cx="3774201" cy="642424"/>
          </a:xfrm>
        </p:grpSpPr>
        <p:sp>
          <p:nvSpPr>
            <p:cNvPr id="22" name="Espace réservé du texte 2">
              <a:extLst>
                <a:ext uri="{FF2B5EF4-FFF2-40B4-BE49-F238E27FC236}">
                  <a16:creationId xmlns:a16="http://schemas.microsoft.com/office/drawing/2014/main" id="{9885E219-580A-BDEF-C3E5-9D8EAF570D79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279610"/>
              <a:ext cx="1595450" cy="219107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Conseillère Formation</a:t>
              </a:r>
            </a:p>
          </p:txBody>
        </p:sp>
        <p:sp>
          <p:nvSpPr>
            <p:cNvPr id="23" name="Espace réservé du texte 4">
              <a:extLst>
                <a:ext uri="{FF2B5EF4-FFF2-40B4-BE49-F238E27FC236}">
                  <a16:creationId xmlns:a16="http://schemas.microsoft.com/office/drawing/2014/main" id="{B57AC99A-F08C-7343-AE49-29B8C63BAD31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50080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Port :</a:t>
              </a:r>
            </a:p>
          </p:txBody>
        </p:sp>
        <p:sp>
          <p:nvSpPr>
            <p:cNvPr id="24" name="Espace réservé du texte 4">
              <a:extLst>
                <a:ext uri="{FF2B5EF4-FFF2-40B4-BE49-F238E27FC236}">
                  <a16:creationId xmlns:a16="http://schemas.microsoft.com/office/drawing/2014/main" id="{D72FC115-72EB-CDA0-280E-0C9A6552F670}"/>
                </a:ext>
              </a:extLst>
            </p:cNvPr>
            <p:cNvSpPr txBox="1">
              <a:spLocks/>
            </p:cNvSpPr>
            <p:nvPr/>
          </p:nvSpPr>
          <p:spPr>
            <a:xfrm>
              <a:off x="252119" y="372474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25" name="Espace réservé du texte 2">
              <a:extLst>
                <a:ext uri="{FF2B5EF4-FFF2-40B4-BE49-F238E27FC236}">
                  <a16:creationId xmlns:a16="http://schemas.microsoft.com/office/drawing/2014/main" id="{7247D243-0620-EB69-8949-97B1195881B7}"/>
                </a:ext>
              </a:extLst>
            </p:cNvPr>
            <p:cNvSpPr txBox="1">
              <a:spLocks/>
            </p:cNvSpPr>
            <p:nvPr/>
          </p:nvSpPr>
          <p:spPr>
            <a:xfrm>
              <a:off x="673330" y="3540329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07 61 67 12 45</a:t>
              </a:r>
            </a:p>
          </p:txBody>
        </p:sp>
        <p:sp>
          <p:nvSpPr>
            <p:cNvPr id="26" name="Espace réservé du texte 2">
              <a:extLst>
                <a:ext uri="{FF2B5EF4-FFF2-40B4-BE49-F238E27FC236}">
                  <a16:creationId xmlns:a16="http://schemas.microsoft.com/office/drawing/2014/main" id="{4AB74EDD-55F1-0094-A062-7494A5E4A75E}"/>
                </a:ext>
              </a:extLst>
            </p:cNvPr>
            <p:cNvSpPr txBox="1">
              <a:spLocks/>
            </p:cNvSpPr>
            <p:nvPr/>
          </p:nvSpPr>
          <p:spPr>
            <a:xfrm>
              <a:off x="697868" y="3720421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celine.terrier@constructys.fr</a:t>
              </a:r>
            </a:p>
          </p:txBody>
        </p:sp>
        <p:sp>
          <p:nvSpPr>
            <p:cNvPr id="27" name="Espace réservé du texte 2">
              <a:extLst>
                <a:ext uri="{FF2B5EF4-FFF2-40B4-BE49-F238E27FC236}">
                  <a16:creationId xmlns:a16="http://schemas.microsoft.com/office/drawing/2014/main" id="{0AEC86E9-62D9-C42C-7804-C089C99F6336}"/>
                </a:ext>
              </a:extLst>
            </p:cNvPr>
            <p:cNvSpPr txBox="1">
              <a:spLocks/>
            </p:cNvSpPr>
            <p:nvPr/>
          </p:nvSpPr>
          <p:spPr>
            <a:xfrm>
              <a:off x="1733506" y="3281760"/>
              <a:ext cx="2292814" cy="18878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Céline TERRIER</a:t>
              </a:r>
              <a:endParaRPr lang="fr-FR" dirty="0"/>
            </a:p>
          </p:txBody>
        </p:sp>
      </p:grpSp>
      <p:sp>
        <p:nvSpPr>
          <p:cNvPr id="28" name="Espace réservé du texte 2">
            <a:extLst>
              <a:ext uri="{FF2B5EF4-FFF2-40B4-BE49-F238E27FC236}">
                <a16:creationId xmlns:a16="http://schemas.microsoft.com/office/drawing/2014/main" id="{2CF20940-11B1-56F2-3BBA-1BC98759700E}"/>
              </a:ext>
            </a:extLst>
          </p:cNvPr>
          <p:cNvSpPr txBox="1">
            <a:spLocks/>
          </p:cNvSpPr>
          <p:nvPr/>
        </p:nvSpPr>
        <p:spPr>
          <a:xfrm>
            <a:off x="3888172" y="3063660"/>
            <a:ext cx="3346930" cy="36839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lang="fr-FR" sz="1600" kern="1200" dirty="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latin typeface="Geogrotesque Bold"/>
              </a:rPr>
              <a:t>Départements 24 / 47</a:t>
            </a:r>
            <a:endParaRPr lang="fr-FR" b="1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CF44610-E79B-AE3A-665D-2599B928E902}"/>
              </a:ext>
            </a:extLst>
          </p:cNvPr>
          <p:cNvGrpSpPr/>
          <p:nvPr/>
        </p:nvGrpSpPr>
        <p:grpSpPr>
          <a:xfrm>
            <a:off x="3895351" y="3328625"/>
            <a:ext cx="3750190" cy="638829"/>
            <a:chOff x="270988" y="3348112"/>
            <a:chExt cx="3750190" cy="638829"/>
          </a:xfrm>
        </p:grpSpPr>
        <p:sp>
          <p:nvSpPr>
            <p:cNvPr id="30" name="Espace réservé du texte 2">
              <a:extLst>
                <a:ext uri="{FF2B5EF4-FFF2-40B4-BE49-F238E27FC236}">
                  <a16:creationId xmlns:a16="http://schemas.microsoft.com/office/drawing/2014/main" id="{1CE4D9C6-F68E-FCD9-7D0E-3D7DE8F7B61C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385580"/>
              <a:ext cx="2304982" cy="451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Conseillère formation</a:t>
              </a:r>
            </a:p>
          </p:txBody>
        </p:sp>
        <p:sp>
          <p:nvSpPr>
            <p:cNvPr id="31" name="Espace réservé du texte 4">
              <a:extLst>
                <a:ext uri="{FF2B5EF4-FFF2-40B4-BE49-F238E27FC236}">
                  <a16:creationId xmlns:a16="http://schemas.microsoft.com/office/drawing/2014/main" id="{3FC23A8D-7AD3-90E4-9A46-FCE8124055A6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588852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Tel:</a:t>
              </a:r>
            </a:p>
          </p:txBody>
        </p:sp>
        <p:sp>
          <p:nvSpPr>
            <p:cNvPr id="32" name="Espace réservé du texte 4">
              <a:extLst>
                <a:ext uri="{FF2B5EF4-FFF2-40B4-BE49-F238E27FC236}">
                  <a16:creationId xmlns:a16="http://schemas.microsoft.com/office/drawing/2014/main" id="{92A05139-CD5A-AB6F-5B70-D80E630B6728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Email :</a:t>
              </a:r>
            </a:p>
          </p:txBody>
        </p:sp>
        <p:sp>
          <p:nvSpPr>
            <p:cNvPr id="33" name="Espace réservé du texte 2">
              <a:extLst>
                <a:ext uri="{FF2B5EF4-FFF2-40B4-BE49-F238E27FC236}">
                  <a16:creationId xmlns:a16="http://schemas.microsoft.com/office/drawing/2014/main" id="{370819E4-ECB1-0B78-F1DE-97E3A0A6CD84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588301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>
                <a:latin typeface="Arial"/>
                <a:cs typeface="Arial"/>
              </a:endParaRPr>
            </a:p>
          </p:txBody>
        </p:sp>
        <p:sp>
          <p:nvSpPr>
            <p:cNvPr id="34" name="Espace réservé du texte 2">
              <a:extLst>
                <a:ext uri="{FF2B5EF4-FFF2-40B4-BE49-F238E27FC236}">
                  <a16:creationId xmlns:a16="http://schemas.microsoft.com/office/drawing/2014/main" id="{712D9E35-D445-3F40-15EC-7F00095A99F0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olesya.cuadras@constructys.fr</a:t>
              </a:r>
            </a:p>
          </p:txBody>
        </p:sp>
        <p:sp>
          <p:nvSpPr>
            <p:cNvPr id="35" name="Espace réservé du texte 2">
              <a:extLst>
                <a:ext uri="{FF2B5EF4-FFF2-40B4-BE49-F238E27FC236}">
                  <a16:creationId xmlns:a16="http://schemas.microsoft.com/office/drawing/2014/main" id="{A7F358B0-48A6-50BC-D1E4-A66C106DAAAD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F2F871C7-8A45-75AE-495D-5D77F6760CA2}"/>
              </a:ext>
            </a:extLst>
          </p:cNvPr>
          <p:cNvSpPr txBox="1">
            <a:spLocks/>
          </p:cNvSpPr>
          <p:nvPr/>
        </p:nvSpPr>
        <p:spPr>
          <a:xfrm>
            <a:off x="3895351" y="7103963"/>
            <a:ext cx="3346930" cy="3683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>
                <a:tab pos="3321050" algn="l"/>
              </a:tabLst>
              <a:defRPr sz="1600" kern="1200">
                <a:solidFill>
                  <a:schemeClr val="tx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Département 33 TP, Bâtiment + de 50 salariés et entreprises de maçonnerie)</a:t>
            </a: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170C1945-2032-ECE7-23BD-ECE0558B6B59}"/>
              </a:ext>
            </a:extLst>
          </p:cNvPr>
          <p:cNvGrpSpPr/>
          <p:nvPr/>
        </p:nvGrpSpPr>
        <p:grpSpPr>
          <a:xfrm>
            <a:off x="3891334" y="7370323"/>
            <a:ext cx="3693195" cy="593512"/>
            <a:chOff x="274150" y="3485795"/>
            <a:chExt cx="3693195" cy="593512"/>
          </a:xfrm>
        </p:grpSpPr>
        <p:sp>
          <p:nvSpPr>
            <p:cNvPr id="38" name="Espace réservé du texte 2">
              <a:extLst>
                <a:ext uri="{FF2B5EF4-FFF2-40B4-BE49-F238E27FC236}">
                  <a16:creationId xmlns:a16="http://schemas.microsoft.com/office/drawing/2014/main" id="{362960A1-6AD7-3D83-88FF-A440CF6824E6}"/>
                </a:ext>
              </a:extLst>
            </p:cNvPr>
            <p:cNvSpPr txBox="1">
              <a:spLocks/>
            </p:cNvSpPr>
            <p:nvPr/>
          </p:nvSpPr>
          <p:spPr>
            <a:xfrm>
              <a:off x="274150" y="3485795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Conseiller  Formation</a:t>
              </a:r>
            </a:p>
          </p:txBody>
        </p:sp>
        <p:sp>
          <p:nvSpPr>
            <p:cNvPr id="39" name="Espace réservé du texte 4">
              <a:extLst>
                <a:ext uri="{FF2B5EF4-FFF2-40B4-BE49-F238E27FC236}">
                  <a16:creationId xmlns:a16="http://schemas.microsoft.com/office/drawing/2014/main" id="{EA259877-11EB-3368-FB95-F4F05925EBCC}"/>
                </a:ext>
              </a:extLst>
            </p:cNvPr>
            <p:cNvSpPr txBox="1">
              <a:spLocks/>
            </p:cNvSpPr>
            <p:nvPr/>
          </p:nvSpPr>
          <p:spPr>
            <a:xfrm>
              <a:off x="278629" y="3681218"/>
              <a:ext cx="731972" cy="19083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/>
                <a:t>Port :</a:t>
              </a:r>
            </a:p>
          </p:txBody>
        </p:sp>
        <p:sp>
          <p:nvSpPr>
            <p:cNvPr id="40" name="Espace réservé du texte 4">
              <a:extLst>
                <a:ext uri="{FF2B5EF4-FFF2-40B4-BE49-F238E27FC236}">
                  <a16:creationId xmlns:a16="http://schemas.microsoft.com/office/drawing/2014/main" id="{9DEFFD29-96F7-3F63-E8BE-2C0EF1007751}"/>
                </a:ext>
              </a:extLst>
            </p:cNvPr>
            <p:cNvSpPr txBox="1">
              <a:spLocks/>
            </p:cNvSpPr>
            <p:nvPr/>
          </p:nvSpPr>
          <p:spPr>
            <a:xfrm>
              <a:off x="278629" y="3892994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41" name="Espace réservé du texte 2">
              <a:extLst>
                <a:ext uri="{FF2B5EF4-FFF2-40B4-BE49-F238E27FC236}">
                  <a16:creationId xmlns:a16="http://schemas.microsoft.com/office/drawing/2014/main" id="{76506CE2-B274-2C89-BEDB-56EA8BB70099}"/>
                </a:ext>
              </a:extLst>
            </p:cNvPr>
            <p:cNvSpPr txBox="1">
              <a:spLocks/>
            </p:cNvSpPr>
            <p:nvPr/>
          </p:nvSpPr>
          <p:spPr>
            <a:xfrm>
              <a:off x="685588" y="3680667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06 24 14 50 87</a:t>
              </a:r>
            </a:p>
          </p:txBody>
        </p:sp>
        <p:sp>
          <p:nvSpPr>
            <p:cNvPr id="42" name="Espace réservé du texte 2">
              <a:extLst>
                <a:ext uri="{FF2B5EF4-FFF2-40B4-BE49-F238E27FC236}">
                  <a16:creationId xmlns:a16="http://schemas.microsoft.com/office/drawing/2014/main" id="{852EC2E8-06C2-06C7-3CBF-4E965C6AF42E}"/>
                </a:ext>
              </a:extLst>
            </p:cNvPr>
            <p:cNvSpPr txBox="1">
              <a:spLocks/>
            </p:cNvSpPr>
            <p:nvPr/>
          </p:nvSpPr>
          <p:spPr>
            <a:xfrm>
              <a:off x="685588" y="3876379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arnaud.bouland@constructys.fr</a:t>
              </a:r>
            </a:p>
          </p:txBody>
        </p:sp>
        <p:sp>
          <p:nvSpPr>
            <p:cNvPr id="43" name="Espace réservé du texte 2">
              <a:extLst>
                <a:ext uri="{FF2B5EF4-FFF2-40B4-BE49-F238E27FC236}">
                  <a16:creationId xmlns:a16="http://schemas.microsoft.com/office/drawing/2014/main" id="{52166730-0CC8-5F38-2432-E2F01F8A4417}"/>
                </a:ext>
              </a:extLst>
            </p:cNvPr>
            <p:cNvSpPr txBox="1">
              <a:spLocks/>
            </p:cNvSpPr>
            <p:nvPr/>
          </p:nvSpPr>
          <p:spPr>
            <a:xfrm>
              <a:off x="1674531" y="3494100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Arnaud BOULAND</a:t>
              </a:r>
            </a:p>
          </p:txBody>
        </p:sp>
      </p:grpSp>
      <p:sp>
        <p:nvSpPr>
          <p:cNvPr id="46" name="Espace réservé du texte 2">
            <a:extLst>
              <a:ext uri="{FF2B5EF4-FFF2-40B4-BE49-F238E27FC236}">
                <a16:creationId xmlns:a16="http://schemas.microsoft.com/office/drawing/2014/main" id="{D5BD224D-9860-3678-1C9D-8583670755ED}"/>
              </a:ext>
            </a:extLst>
          </p:cNvPr>
          <p:cNvSpPr txBox="1">
            <a:spLocks/>
          </p:cNvSpPr>
          <p:nvPr/>
        </p:nvSpPr>
        <p:spPr>
          <a:xfrm>
            <a:off x="4181405" y="3590666"/>
            <a:ext cx="293370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07 61 69 37 03</a:t>
            </a:r>
          </a:p>
        </p:txBody>
      </p:sp>
      <p:sp>
        <p:nvSpPr>
          <p:cNvPr id="47" name="Espace réservé du texte 2">
            <a:extLst>
              <a:ext uri="{FF2B5EF4-FFF2-40B4-BE49-F238E27FC236}">
                <a16:creationId xmlns:a16="http://schemas.microsoft.com/office/drawing/2014/main" id="{59705909-0705-0A02-FF6A-D58F9C642CFF}"/>
              </a:ext>
            </a:extLst>
          </p:cNvPr>
          <p:cNvSpPr txBox="1">
            <a:spLocks/>
          </p:cNvSpPr>
          <p:nvPr/>
        </p:nvSpPr>
        <p:spPr>
          <a:xfrm>
            <a:off x="5252597" y="3353238"/>
            <a:ext cx="2292814" cy="1887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F18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Olesya CUADRAS KIM</a:t>
            </a:r>
          </a:p>
        </p:txBody>
      </p:sp>
    </p:spTree>
    <p:extLst>
      <p:ext uri="{BB962C8B-B14F-4D97-AF65-F5344CB8AC3E}">
        <p14:creationId xmlns:p14="http://schemas.microsoft.com/office/powerpoint/2010/main" val="86067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8E56838-CE34-4CD5-859E-C2B7BE1EF688}"/>
              </a:ext>
            </a:extLst>
          </p:cNvPr>
          <p:cNvSpPr txBox="1">
            <a:spLocks/>
          </p:cNvSpPr>
          <p:nvPr/>
        </p:nvSpPr>
        <p:spPr>
          <a:xfrm>
            <a:off x="325903" y="2323564"/>
            <a:ext cx="7254827" cy="453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grotesque Medium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Pôle alternance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A3E19C9-FE14-417C-AB76-06B83A5EB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27" y="10335709"/>
            <a:ext cx="4026524" cy="22033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BE37259-6F3E-4CBC-BAD1-157923239A73}"/>
              </a:ext>
            </a:extLst>
          </p:cNvPr>
          <p:cNvGrpSpPr/>
          <p:nvPr/>
        </p:nvGrpSpPr>
        <p:grpSpPr>
          <a:xfrm>
            <a:off x="-128785" y="283450"/>
            <a:ext cx="7536036" cy="1929773"/>
            <a:chOff x="-128785" y="283450"/>
            <a:chExt cx="7536036" cy="192977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2E2F847-B938-4D7F-AC62-4A37DFDFB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83450"/>
              <a:ext cx="2771725" cy="166303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0EC41646-BE97-4643-8F04-12E5EAD24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06" t="-3609" r="394" b="58325"/>
            <a:stretch/>
          </p:blipFill>
          <p:spPr>
            <a:xfrm>
              <a:off x="-128785" y="1406589"/>
              <a:ext cx="7536036" cy="806634"/>
            </a:xfrm>
            <a:prstGeom prst="rect">
              <a:avLst/>
            </a:prstGeom>
          </p:spPr>
        </p:pic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1EE98DC6-76B3-4217-B426-BDFCCA635D1D}"/>
                </a:ext>
              </a:extLst>
            </p:cNvPr>
            <p:cNvGrpSpPr/>
            <p:nvPr/>
          </p:nvGrpSpPr>
          <p:grpSpPr>
            <a:xfrm>
              <a:off x="307169" y="538917"/>
              <a:ext cx="6902593" cy="1067118"/>
              <a:chOff x="307169" y="538917"/>
              <a:chExt cx="6902593" cy="1067118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7137B7F-C04E-4F2B-8B3A-66403D671D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762" y="1365379"/>
                <a:ext cx="1260000" cy="240656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A0953F87-3ECD-45FC-8412-AC0EBB5E7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7169" y="538917"/>
                <a:ext cx="1376305" cy="908077"/>
              </a:xfrm>
              <a:prstGeom prst="rect">
                <a:avLst/>
              </a:prstGeom>
            </p:spPr>
          </p:pic>
        </p:grpSp>
      </p:grpSp>
      <p:sp>
        <p:nvSpPr>
          <p:cNvPr id="10" name="Espace réservé du texte 41">
            <a:extLst>
              <a:ext uri="{FF2B5EF4-FFF2-40B4-BE49-F238E27FC236}">
                <a16:creationId xmlns:a16="http://schemas.microsoft.com/office/drawing/2014/main" id="{0023F7BE-AA01-4971-950F-2C2CD1C9EC30}"/>
              </a:ext>
            </a:extLst>
          </p:cNvPr>
          <p:cNvSpPr txBox="1">
            <a:spLocks/>
          </p:cNvSpPr>
          <p:nvPr/>
        </p:nvSpPr>
        <p:spPr>
          <a:xfrm>
            <a:off x="325903" y="258786"/>
            <a:ext cx="2412000" cy="195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NOUVELLE-AQUITAINE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4FC29E23-C82F-4058-8936-B863A56D615C}"/>
              </a:ext>
            </a:extLst>
          </p:cNvPr>
          <p:cNvSpPr txBox="1">
            <a:spLocks/>
          </p:cNvSpPr>
          <p:nvPr/>
        </p:nvSpPr>
        <p:spPr>
          <a:xfrm>
            <a:off x="262906" y="9519577"/>
            <a:ext cx="6954837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REGION NOUVELLE AQUITAINE : 42 rue Peyronnet 33080 BORDEAUX . </a:t>
            </a:r>
            <a:br>
              <a:rPr lang="fr-FR"/>
            </a:br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EBDB322-140D-44DE-B418-B8B0AA4F0D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5" y="2834563"/>
            <a:ext cx="505253" cy="67153"/>
          </a:xfrm>
          <a:prstGeom prst="rect">
            <a:avLst/>
          </a:prstGeom>
        </p:spPr>
      </p:pic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86EA82F1-2F6A-445A-ACE4-C811B84A684A}"/>
              </a:ext>
            </a:extLst>
          </p:cNvPr>
          <p:cNvGrpSpPr/>
          <p:nvPr/>
        </p:nvGrpSpPr>
        <p:grpSpPr>
          <a:xfrm>
            <a:off x="258428" y="3386426"/>
            <a:ext cx="3353219" cy="600515"/>
            <a:chOff x="258428" y="3386426"/>
            <a:chExt cx="3353219" cy="600515"/>
          </a:xfrm>
        </p:grpSpPr>
        <p:sp>
          <p:nvSpPr>
            <p:cNvPr id="17" name="Espace réservé du texte 4">
              <a:extLst>
                <a:ext uri="{FF2B5EF4-FFF2-40B4-BE49-F238E27FC236}">
                  <a16:creationId xmlns:a16="http://schemas.microsoft.com/office/drawing/2014/main" id="{11067E14-CFD7-403C-8E87-7C1A0A068F2E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19" name="Espace réservé du texte 2">
              <a:extLst>
                <a:ext uri="{FF2B5EF4-FFF2-40B4-BE49-F238E27FC236}">
                  <a16:creationId xmlns:a16="http://schemas.microsoft.com/office/drawing/2014/main" id="{6A0F3134-0FD8-446D-B9BA-2FB33A3531AB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ariane.lemaire@constructys.fr</a:t>
              </a:r>
            </a:p>
          </p:txBody>
        </p:sp>
        <p:sp>
          <p:nvSpPr>
            <p:cNvPr id="20" name="Espace réservé du texte 2">
              <a:extLst>
                <a:ext uri="{FF2B5EF4-FFF2-40B4-BE49-F238E27FC236}">
                  <a16:creationId xmlns:a16="http://schemas.microsoft.com/office/drawing/2014/main" id="{9BFF91FA-BB0B-4EB8-878E-C8AD6E2024B8}"/>
                </a:ext>
              </a:extLst>
            </p:cNvPr>
            <p:cNvSpPr txBox="1">
              <a:spLocks/>
            </p:cNvSpPr>
            <p:nvPr/>
          </p:nvSpPr>
          <p:spPr>
            <a:xfrm>
              <a:off x="258428" y="3386426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Ariane LEMAIRE</a:t>
              </a: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6962DA3F-E2DB-445D-8955-8FB5DDF092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346" y="4318716"/>
            <a:ext cx="505253" cy="67153"/>
          </a:xfrm>
          <a:prstGeom prst="rect">
            <a:avLst/>
          </a:prstGeom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3BD5BBB0-ACD2-43BD-A2E9-05C61397AA78}"/>
              </a:ext>
            </a:extLst>
          </p:cNvPr>
          <p:cNvSpPr txBox="1">
            <a:spLocks/>
          </p:cNvSpPr>
          <p:nvPr/>
        </p:nvSpPr>
        <p:spPr>
          <a:xfrm>
            <a:off x="327995" y="1639239"/>
            <a:ext cx="6452424" cy="5404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Geogrotesque Bold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CONTACTS</a:t>
            </a: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8AAB51DD-8F4C-48E0-828D-1EB517C50B31}"/>
              </a:ext>
            </a:extLst>
          </p:cNvPr>
          <p:cNvGrpSpPr/>
          <p:nvPr/>
        </p:nvGrpSpPr>
        <p:grpSpPr>
          <a:xfrm>
            <a:off x="3856543" y="3385111"/>
            <a:ext cx="3353219" cy="600515"/>
            <a:chOff x="258428" y="3386426"/>
            <a:chExt cx="3353219" cy="600515"/>
          </a:xfrm>
        </p:grpSpPr>
        <p:sp>
          <p:nvSpPr>
            <p:cNvPr id="67" name="Espace réservé du texte 4">
              <a:extLst>
                <a:ext uri="{FF2B5EF4-FFF2-40B4-BE49-F238E27FC236}">
                  <a16:creationId xmlns:a16="http://schemas.microsoft.com/office/drawing/2014/main" id="{D0B90FFD-7FCD-48C5-90E2-E31389B87CC2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68" name="Espace réservé du texte 2">
              <a:extLst>
                <a:ext uri="{FF2B5EF4-FFF2-40B4-BE49-F238E27FC236}">
                  <a16:creationId xmlns:a16="http://schemas.microsoft.com/office/drawing/2014/main" id="{A16B9AE3-F85E-4A22-BE36-F8EDA834BD4F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thomas.guernigou@constructys.fr</a:t>
              </a:r>
            </a:p>
          </p:txBody>
        </p:sp>
        <p:sp>
          <p:nvSpPr>
            <p:cNvPr id="69" name="Espace réservé du texte 2">
              <a:extLst>
                <a:ext uri="{FF2B5EF4-FFF2-40B4-BE49-F238E27FC236}">
                  <a16:creationId xmlns:a16="http://schemas.microsoft.com/office/drawing/2014/main" id="{AFB950CB-C154-4816-8B1B-2CFCC7C579C7}"/>
                </a:ext>
              </a:extLst>
            </p:cNvPr>
            <p:cNvSpPr txBox="1">
              <a:spLocks/>
            </p:cNvSpPr>
            <p:nvPr/>
          </p:nvSpPr>
          <p:spPr>
            <a:xfrm>
              <a:off x="258428" y="3386426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Thomas GUERNIGOU</a:t>
              </a:r>
            </a:p>
          </p:txBody>
        </p:sp>
      </p:grp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051E7F95-CD1E-4753-A326-7B9EEAF40CBD}"/>
              </a:ext>
            </a:extLst>
          </p:cNvPr>
          <p:cNvGrpSpPr/>
          <p:nvPr/>
        </p:nvGrpSpPr>
        <p:grpSpPr>
          <a:xfrm>
            <a:off x="258428" y="4692398"/>
            <a:ext cx="3353219" cy="600515"/>
            <a:chOff x="258428" y="3386426"/>
            <a:chExt cx="3353219" cy="600515"/>
          </a:xfrm>
        </p:grpSpPr>
        <p:sp>
          <p:nvSpPr>
            <p:cNvPr id="71" name="Espace réservé du texte 4">
              <a:extLst>
                <a:ext uri="{FF2B5EF4-FFF2-40B4-BE49-F238E27FC236}">
                  <a16:creationId xmlns:a16="http://schemas.microsoft.com/office/drawing/2014/main" id="{AE603366-AECB-4EED-9158-E40CB3C150DD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72" name="Espace réservé du texte 2">
              <a:extLst>
                <a:ext uri="{FF2B5EF4-FFF2-40B4-BE49-F238E27FC236}">
                  <a16:creationId xmlns:a16="http://schemas.microsoft.com/office/drawing/2014/main" id="{FFEFDD3D-C50C-401C-8C9F-97C7E7B24C9A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morgane.guillemet@constructys.fr</a:t>
              </a:r>
            </a:p>
          </p:txBody>
        </p:sp>
        <p:sp>
          <p:nvSpPr>
            <p:cNvPr id="73" name="Espace réservé du texte 2">
              <a:extLst>
                <a:ext uri="{FF2B5EF4-FFF2-40B4-BE49-F238E27FC236}">
                  <a16:creationId xmlns:a16="http://schemas.microsoft.com/office/drawing/2014/main" id="{1E60D8AF-08CE-410C-8012-7CC22095F61C}"/>
                </a:ext>
              </a:extLst>
            </p:cNvPr>
            <p:cNvSpPr txBox="1">
              <a:spLocks/>
            </p:cNvSpPr>
            <p:nvPr/>
          </p:nvSpPr>
          <p:spPr>
            <a:xfrm>
              <a:off x="258428" y="3386426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Morgane GUILLEMET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B5C703E2-F319-47AA-9333-56E925B128D1}"/>
              </a:ext>
            </a:extLst>
          </p:cNvPr>
          <p:cNvGrpSpPr/>
          <p:nvPr/>
        </p:nvGrpSpPr>
        <p:grpSpPr>
          <a:xfrm>
            <a:off x="3869103" y="4658696"/>
            <a:ext cx="3353219" cy="600515"/>
            <a:chOff x="258428" y="3386426"/>
            <a:chExt cx="3353219" cy="600515"/>
          </a:xfrm>
        </p:grpSpPr>
        <p:sp>
          <p:nvSpPr>
            <p:cNvPr id="75" name="Espace réservé du texte 4">
              <a:extLst>
                <a:ext uri="{FF2B5EF4-FFF2-40B4-BE49-F238E27FC236}">
                  <a16:creationId xmlns:a16="http://schemas.microsoft.com/office/drawing/2014/main" id="{E2F7F4EB-2E01-4070-B8DB-801BE25598B1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76" name="Espace réservé du texte 2">
              <a:extLst>
                <a:ext uri="{FF2B5EF4-FFF2-40B4-BE49-F238E27FC236}">
                  <a16:creationId xmlns:a16="http://schemas.microsoft.com/office/drawing/2014/main" id="{4B07CA6D-94AB-40C0-88C7-125B8DC6C0E7}"/>
                </a:ext>
              </a:extLst>
            </p:cNvPr>
            <p:cNvSpPr txBox="1">
              <a:spLocks/>
            </p:cNvSpPr>
            <p:nvPr/>
          </p:nvSpPr>
          <p:spPr>
            <a:xfrm>
              <a:off x="677947" y="3784013"/>
              <a:ext cx="2933700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coralie.breant@constructys.fr</a:t>
              </a:r>
            </a:p>
          </p:txBody>
        </p:sp>
        <p:sp>
          <p:nvSpPr>
            <p:cNvPr id="77" name="Espace réservé du texte 2">
              <a:extLst>
                <a:ext uri="{FF2B5EF4-FFF2-40B4-BE49-F238E27FC236}">
                  <a16:creationId xmlns:a16="http://schemas.microsoft.com/office/drawing/2014/main" id="{40308D4B-02BA-469F-9C4E-A60D5844A9AD}"/>
                </a:ext>
              </a:extLst>
            </p:cNvPr>
            <p:cNvSpPr txBox="1">
              <a:spLocks/>
            </p:cNvSpPr>
            <p:nvPr/>
          </p:nvSpPr>
          <p:spPr>
            <a:xfrm>
              <a:off x="258428" y="3386426"/>
              <a:ext cx="2292814" cy="18878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Coralie BREANT</a:t>
              </a:r>
              <a:endParaRPr lang="fr-FR" dirty="0"/>
            </a:p>
          </p:txBody>
        </p:sp>
      </p:grp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513F33E2-FF3B-4BB5-86BC-306E1567BEFC}"/>
              </a:ext>
            </a:extLst>
          </p:cNvPr>
          <p:cNvSpPr txBox="1">
            <a:spLocks/>
          </p:cNvSpPr>
          <p:nvPr/>
        </p:nvSpPr>
        <p:spPr>
          <a:xfrm>
            <a:off x="384346" y="5858680"/>
            <a:ext cx="7254827" cy="453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grotesque Medium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Constructys Nouvelle-Aquitaine</a:t>
            </a:r>
          </a:p>
        </p:txBody>
      </p:sp>
      <p:pic>
        <p:nvPicPr>
          <p:cNvPr id="79" name="Image 78">
            <a:extLst>
              <a:ext uri="{FF2B5EF4-FFF2-40B4-BE49-F238E27FC236}">
                <a16:creationId xmlns:a16="http://schemas.microsoft.com/office/drawing/2014/main" id="{E3BFC474-70CB-4240-A9CC-7D3B811D59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120" y="6465624"/>
            <a:ext cx="505253" cy="67153"/>
          </a:xfrm>
          <a:prstGeom prst="rect">
            <a:avLst/>
          </a:prstGeom>
        </p:spPr>
      </p:pic>
      <p:grpSp>
        <p:nvGrpSpPr>
          <p:cNvPr id="81" name="Groupe 80">
            <a:extLst>
              <a:ext uri="{FF2B5EF4-FFF2-40B4-BE49-F238E27FC236}">
                <a16:creationId xmlns:a16="http://schemas.microsoft.com/office/drawing/2014/main" id="{AF146353-5911-4B14-AE40-7299356FFB8E}"/>
              </a:ext>
            </a:extLst>
          </p:cNvPr>
          <p:cNvGrpSpPr/>
          <p:nvPr/>
        </p:nvGrpSpPr>
        <p:grpSpPr>
          <a:xfrm>
            <a:off x="305883" y="6612631"/>
            <a:ext cx="3941766" cy="501571"/>
            <a:chOff x="253226" y="3194230"/>
            <a:chExt cx="3941766" cy="501571"/>
          </a:xfrm>
        </p:grpSpPr>
        <p:sp>
          <p:nvSpPr>
            <p:cNvPr id="82" name="Espace réservé du texte 2">
              <a:extLst>
                <a:ext uri="{FF2B5EF4-FFF2-40B4-BE49-F238E27FC236}">
                  <a16:creationId xmlns:a16="http://schemas.microsoft.com/office/drawing/2014/main" id="{5D575D0F-5B6D-4AFE-996B-65A0A6A2BB20}"/>
                </a:ext>
              </a:extLst>
            </p:cNvPr>
            <p:cNvSpPr txBox="1">
              <a:spLocks/>
            </p:cNvSpPr>
            <p:nvPr/>
          </p:nvSpPr>
          <p:spPr>
            <a:xfrm>
              <a:off x="253688" y="31942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Facturation</a:t>
              </a:r>
            </a:p>
          </p:txBody>
        </p:sp>
        <p:sp>
          <p:nvSpPr>
            <p:cNvPr id="84" name="Espace réservé du texte 4">
              <a:extLst>
                <a:ext uri="{FF2B5EF4-FFF2-40B4-BE49-F238E27FC236}">
                  <a16:creationId xmlns:a16="http://schemas.microsoft.com/office/drawing/2014/main" id="{D88743C6-B00F-4668-992A-F0716D091116}"/>
                </a:ext>
              </a:extLst>
            </p:cNvPr>
            <p:cNvSpPr txBox="1">
              <a:spLocks/>
            </p:cNvSpPr>
            <p:nvPr/>
          </p:nvSpPr>
          <p:spPr>
            <a:xfrm>
              <a:off x="253226" y="3344619"/>
              <a:ext cx="2671703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Pour les entreprises de plus de 11 salariés:</a:t>
              </a:r>
            </a:p>
          </p:txBody>
        </p:sp>
        <p:sp>
          <p:nvSpPr>
            <p:cNvPr id="87" name="Espace réservé du texte 2">
              <a:extLst>
                <a:ext uri="{FF2B5EF4-FFF2-40B4-BE49-F238E27FC236}">
                  <a16:creationId xmlns:a16="http://schemas.microsoft.com/office/drawing/2014/main" id="{119E821F-19CE-4FCB-88F9-E4C087F3449B}"/>
                </a:ext>
              </a:extLst>
            </p:cNvPr>
            <p:cNvSpPr txBox="1">
              <a:spLocks/>
            </p:cNvSpPr>
            <p:nvPr/>
          </p:nvSpPr>
          <p:spPr>
            <a:xfrm>
              <a:off x="790010" y="3494188"/>
              <a:ext cx="3404982" cy="20161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latin typeface="Arial"/>
                  <a:cs typeface="Arial"/>
                </a:rPr>
                <a:t>facturation.nouvelleaquitaine@constructys.fr</a:t>
              </a:r>
            </a:p>
          </p:txBody>
        </p:sp>
        <p:sp>
          <p:nvSpPr>
            <p:cNvPr id="88" name="Espace réservé du texte 2">
              <a:extLst>
                <a:ext uri="{FF2B5EF4-FFF2-40B4-BE49-F238E27FC236}">
                  <a16:creationId xmlns:a16="http://schemas.microsoft.com/office/drawing/2014/main" id="{D08FE939-0968-49A9-AB73-79BB2152BE40}"/>
                </a:ext>
              </a:extLst>
            </p:cNvPr>
            <p:cNvSpPr txBox="1">
              <a:spLocks/>
            </p:cNvSpPr>
            <p:nvPr/>
          </p:nvSpPr>
          <p:spPr>
            <a:xfrm>
              <a:off x="1728364" y="3348112"/>
              <a:ext cx="2292814" cy="188783"/>
            </a:xfrm>
            <a:prstGeom prst="rect">
              <a:avLst/>
            </a:prstGeom>
          </p:spPr>
          <p:txBody>
            <a:bodyPr lIns="91440" tIns="45720" rIns="91440" bIns="45720" anchor="t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E544C5F8-6212-4A76-AA64-31880DAF80D9}"/>
              </a:ext>
            </a:extLst>
          </p:cNvPr>
          <p:cNvGrpSpPr/>
          <p:nvPr/>
        </p:nvGrpSpPr>
        <p:grpSpPr>
          <a:xfrm>
            <a:off x="114346" y="7993149"/>
            <a:ext cx="3333350" cy="1183071"/>
            <a:chOff x="270988" y="3346330"/>
            <a:chExt cx="3333350" cy="659615"/>
          </a:xfrm>
        </p:grpSpPr>
        <p:sp>
          <p:nvSpPr>
            <p:cNvPr id="142" name="Espace réservé du texte 2">
              <a:extLst>
                <a:ext uri="{FF2B5EF4-FFF2-40B4-BE49-F238E27FC236}">
                  <a16:creationId xmlns:a16="http://schemas.microsoft.com/office/drawing/2014/main" id="{69ADF07A-4429-4B5B-AF94-1C275569A135}"/>
                </a:ext>
              </a:extLst>
            </p:cNvPr>
            <p:cNvSpPr txBox="1">
              <a:spLocks/>
            </p:cNvSpPr>
            <p:nvPr/>
          </p:nvSpPr>
          <p:spPr>
            <a:xfrm>
              <a:off x="271450" y="3346330"/>
              <a:ext cx="1595450" cy="2191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Directrice Régionale</a:t>
              </a:r>
            </a:p>
          </p:txBody>
        </p:sp>
        <p:sp>
          <p:nvSpPr>
            <p:cNvPr id="143" name="Espace réservé du texte 4">
              <a:extLst>
                <a:ext uri="{FF2B5EF4-FFF2-40B4-BE49-F238E27FC236}">
                  <a16:creationId xmlns:a16="http://schemas.microsoft.com/office/drawing/2014/main" id="{96A67FDF-D636-492B-8449-1837C9769AAD}"/>
                </a:ext>
              </a:extLst>
            </p:cNvPr>
            <p:cNvSpPr txBox="1">
              <a:spLocks/>
            </p:cNvSpPr>
            <p:nvPr/>
          </p:nvSpPr>
          <p:spPr>
            <a:xfrm>
              <a:off x="270988" y="3800628"/>
              <a:ext cx="731972" cy="1863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4FBD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Email :</a:t>
              </a:r>
            </a:p>
          </p:txBody>
        </p:sp>
        <p:sp>
          <p:nvSpPr>
            <p:cNvPr id="144" name="Espace réservé du texte 2">
              <a:extLst>
                <a:ext uri="{FF2B5EF4-FFF2-40B4-BE49-F238E27FC236}">
                  <a16:creationId xmlns:a16="http://schemas.microsoft.com/office/drawing/2014/main" id="{CE407D9D-ADC5-4862-9AD9-61B105E255F7}"/>
                </a:ext>
              </a:extLst>
            </p:cNvPr>
            <p:cNvSpPr txBox="1">
              <a:spLocks/>
            </p:cNvSpPr>
            <p:nvPr/>
          </p:nvSpPr>
          <p:spPr>
            <a:xfrm>
              <a:off x="670638" y="3804332"/>
              <a:ext cx="2933700" cy="20161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sylvia.pointiere@constructys.fr</a:t>
              </a:r>
            </a:p>
          </p:txBody>
        </p:sp>
        <p:sp>
          <p:nvSpPr>
            <p:cNvPr id="145" name="Espace réservé du texte 2">
              <a:extLst>
                <a:ext uri="{FF2B5EF4-FFF2-40B4-BE49-F238E27FC236}">
                  <a16:creationId xmlns:a16="http://schemas.microsoft.com/office/drawing/2014/main" id="{135C75B3-6D54-42DF-B2C0-F220AA2CA9B8}"/>
                </a:ext>
              </a:extLst>
            </p:cNvPr>
            <p:cNvSpPr txBox="1">
              <a:spLocks/>
            </p:cNvSpPr>
            <p:nvPr/>
          </p:nvSpPr>
          <p:spPr>
            <a:xfrm>
              <a:off x="291008" y="3545684"/>
              <a:ext cx="2292814" cy="1887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b="1" kern="1200">
                  <a:solidFill>
                    <a:srgbClr val="F187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Sylvia POINTIERE</a:t>
              </a: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1E7B7958-D8C0-9AC9-5D99-3B717DE54DF0}"/>
              </a:ext>
            </a:extLst>
          </p:cNvPr>
          <p:cNvSpPr txBox="1"/>
          <p:nvPr/>
        </p:nvSpPr>
        <p:spPr>
          <a:xfrm>
            <a:off x="277913" y="2968694"/>
            <a:ext cx="2452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07 61 34 45 69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1A989EAB-C2B3-4F6C-102A-761A5853FAD6}"/>
              </a:ext>
            </a:extLst>
          </p:cNvPr>
          <p:cNvSpPr txBox="1">
            <a:spLocks/>
          </p:cNvSpPr>
          <p:nvPr/>
        </p:nvSpPr>
        <p:spPr>
          <a:xfrm>
            <a:off x="305882" y="7118404"/>
            <a:ext cx="2671703" cy="186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4FBD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les entreprises de moins de 11 salariés: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1A316D26-A7F7-E882-EFDA-6F1CAA555F0A}"/>
              </a:ext>
            </a:extLst>
          </p:cNvPr>
          <p:cNvSpPr txBox="1">
            <a:spLocks/>
          </p:cNvSpPr>
          <p:nvPr/>
        </p:nvSpPr>
        <p:spPr>
          <a:xfrm>
            <a:off x="842667" y="7257349"/>
            <a:ext cx="3364326" cy="20161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Arial"/>
                <a:cs typeface="Arial"/>
              </a:rPr>
              <a:t>contact.nouvelleaquitaine@constructys.fr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BD029F2B-8894-02E4-DE66-EE2D6F695DC7}"/>
              </a:ext>
            </a:extLst>
          </p:cNvPr>
          <p:cNvSpPr txBox="1">
            <a:spLocks/>
          </p:cNvSpPr>
          <p:nvPr/>
        </p:nvSpPr>
        <p:spPr>
          <a:xfrm>
            <a:off x="138743" y="8600528"/>
            <a:ext cx="731972" cy="1908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rgbClr val="4FBD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Port :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E305C07C-887B-0530-E54D-E0654AFE3912}"/>
              </a:ext>
            </a:extLst>
          </p:cNvPr>
          <p:cNvSpPr txBox="1">
            <a:spLocks/>
          </p:cNvSpPr>
          <p:nvPr/>
        </p:nvSpPr>
        <p:spPr>
          <a:xfrm>
            <a:off x="487435" y="8595139"/>
            <a:ext cx="293370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06 71 25 96 62</a:t>
            </a:r>
          </a:p>
        </p:txBody>
      </p:sp>
    </p:spTree>
    <p:extLst>
      <p:ext uri="{BB962C8B-B14F-4D97-AF65-F5344CB8AC3E}">
        <p14:creationId xmlns:p14="http://schemas.microsoft.com/office/powerpoint/2010/main" val="522780537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CA672FCE2F734082267F0C7231615D" ma:contentTypeVersion="20" ma:contentTypeDescription="Crée un document." ma:contentTypeScope="" ma:versionID="a9b5f7bc992bddcc19eb8b7333de9ebb">
  <xsd:schema xmlns:xsd="http://www.w3.org/2001/XMLSchema" xmlns:xs="http://www.w3.org/2001/XMLSchema" xmlns:p="http://schemas.microsoft.com/office/2006/metadata/properties" xmlns:ns2="cbfe9839-9d78-435f-8c84-526cf24d6cff" xmlns:ns3="7ff663f0-5b5c-44c9-aa71-5f794a9ed83a" targetNamespace="http://schemas.microsoft.com/office/2006/metadata/properties" ma:root="true" ma:fieldsID="94d2de5031825f9120c59594ec8705e7" ns2:_="" ns3:_="">
    <xsd:import namespace="cbfe9839-9d78-435f-8c84-526cf24d6cff"/>
    <xsd:import namespace="7ff663f0-5b5c-44c9-aa71-5f794a9ed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COMMENTAIRES" minOccurs="0"/>
                <xsd:element ref="ns2:heur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e9839-9d78-435f-8c84-526cf24d6c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COMMENTAIRES" ma:index="20" nillable="true" ma:displayName="COMMENTAIRES" ma:format="Dropdown" ma:internalName="COMMENTAIRES">
      <xsd:simpleType>
        <xsd:restriction base="dms:Text">
          <xsd:maxLength value="255"/>
        </xsd:restriction>
      </xsd:simpleType>
    </xsd:element>
    <xsd:element name="heure" ma:index="21" nillable="true" ma:displayName="heure" ma:format="DateTime" ma:internalName="heur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a8d2b527-eba7-4656-b9d6-27daed9025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663f0-5b5c-44c9-aa71-5f794a9ed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cac1aee-356c-4514-a759-587939d54e39}" ma:internalName="TaxCatchAll" ma:showField="CatchAllData" ma:web="7ff663f0-5b5c-44c9-aa71-5f794a9ed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f663f0-5b5c-44c9-aa71-5f794a9ed83a" xsi:nil="true"/>
    <lcf76f155ced4ddcb4097134ff3c332f xmlns="cbfe9839-9d78-435f-8c84-526cf24d6cff">
      <Terms xmlns="http://schemas.microsoft.com/office/infopath/2007/PartnerControls"/>
    </lcf76f155ced4ddcb4097134ff3c332f>
    <heure xmlns="cbfe9839-9d78-435f-8c84-526cf24d6cff" xsi:nil="true"/>
    <COMMENTAIRES xmlns="cbfe9839-9d78-435f-8c84-526cf24d6cff" xsi:nil="true"/>
  </documentManagement>
</p:properties>
</file>

<file path=customXml/itemProps1.xml><?xml version="1.0" encoding="utf-8"?>
<ds:datastoreItem xmlns:ds="http://schemas.openxmlformats.org/officeDocument/2006/customXml" ds:itemID="{2E3F3A58-A484-4167-A7AB-A62E7E7A88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6BFE46-3F72-40AE-A5D8-669ECAAD4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fe9839-9d78-435f-8c84-526cf24d6cff"/>
    <ds:schemaRef ds:uri="7ff663f0-5b5c-44c9-aa71-5f794a9ed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7197C3-E6B0-4CA2-AB6C-3BE426ED8775}">
  <ds:schemaRefs>
    <ds:schemaRef ds:uri="http://purl.org/dc/elements/1.1/"/>
    <ds:schemaRef ds:uri="http://www.w3.org/XML/1998/namespace"/>
    <ds:schemaRef ds:uri="http://schemas.microsoft.com/office/infopath/2007/PartnerControls"/>
    <ds:schemaRef ds:uri="cbfe9839-9d78-435f-8c84-526cf24d6cff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7ff663f0-5b5c-44c9-aa71-5f794a9ed83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604</Words>
  <Application>Microsoft Office PowerPoint</Application>
  <PresentationFormat>Personnalisé</PresentationFormat>
  <Paragraphs>150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Geogrotesque Bold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NAUDIN Catherine</dc:creator>
  <cp:lastModifiedBy>CORNEN Isabelle</cp:lastModifiedBy>
  <cp:revision>40</cp:revision>
  <dcterms:created xsi:type="dcterms:W3CDTF">2021-02-15T08:46:55Z</dcterms:created>
  <dcterms:modified xsi:type="dcterms:W3CDTF">2024-07-09T12:52:17Z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0x010100B6CA672FCE2F734082267F0C7231615D</vt:lpwstr>
  </property>
  <property fmtid="{D5CDD505-2E9C-101B-9397-08002B2CF9AE}" pid="3" name="MediaServiceImageTags">
    <vt:lpwstr/>
  </property>
</Properties>
</file>